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107A4D-E7CF-4A09-A829-69E14A6BCC0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81244D2-439F-41FE-84C9-CEF1B030B4DF}">
      <dgm:prSet/>
      <dgm:spPr/>
      <dgm:t>
        <a:bodyPr/>
        <a:lstStyle/>
        <a:p>
          <a:r>
            <a:rPr lang="en-US"/>
            <a:t>Pre-Application</a:t>
          </a:r>
          <a:endParaRPr lang="en-US" dirty="0"/>
        </a:p>
      </dgm:t>
    </dgm:pt>
    <dgm:pt modelId="{56ACE668-8FB0-4052-A201-DA4E72680D01}" type="parTrans" cxnId="{40F2D9D2-B5BC-444C-98AA-F3A5D6B03DCF}">
      <dgm:prSet/>
      <dgm:spPr/>
      <dgm:t>
        <a:bodyPr/>
        <a:lstStyle/>
        <a:p>
          <a:endParaRPr lang="en-US"/>
        </a:p>
      </dgm:t>
    </dgm:pt>
    <dgm:pt modelId="{7D2407DF-A2F7-4AE1-9883-A1DE2B226A7B}" type="sibTrans" cxnId="{40F2D9D2-B5BC-444C-98AA-F3A5D6B03DCF}">
      <dgm:prSet/>
      <dgm:spPr/>
      <dgm:t>
        <a:bodyPr/>
        <a:lstStyle/>
        <a:p>
          <a:endParaRPr lang="en-US"/>
        </a:p>
      </dgm:t>
    </dgm:pt>
    <dgm:pt modelId="{CD606149-8353-496D-B509-892754138F75}">
      <dgm:prSet/>
      <dgm:spPr/>
      <dgm:t>
        <a:bodyPr/>
        <a:lstStyle/>
        <a:p>
          <a:r>
            <a:rPr lang="en-US"/>
            <a:t>CDBG Committee</a:t>
          </a:r>
          <a:endParaRPr lang="en-US" dirty="0"/>
        </a:p>
      </dgm:t>
    </dgm:pt>
    <dgm:pt modelId="{4FFE98E6-DC4D-4FA2-9E6A-C85AA2C148A8}" type="parTrans" cxnId="{3A76E8FC-7462-4C37-A908-32BD4E57BE8D}">
      <dgm:prSet/>
      <dgm:spPr/>
      <dgm:t>
        <a:bodyPr/>
        <a:lstStyle/>
        <a:p>
          <a:endParaRPr lang="en-US"/>
        </a:p>
      </dgm:t>
    </dgm:pt>
    <dgm:pt modelId="{909901DC-6A12-4519-85B5-D03F89FFBB53}" type="sibTrans" cxnId="{3A76E8FC-7462-4C37-A908-32BD4E57BE8D}">
      <dgm:prSet/>
      <dgm:spPr/>
      <dgm:t>
        <a:bodyPr/>
        <a:lstStyle/>
        <a:p>
          <a:endParaRPr lang="en-US"/>
        </a:p>
      </dgm:t>
    </dgm:pt>
    <dgm:pt modelId="{B794340D-9BCD-4B25-B757-7F29AB959CE8}">
      <dgm:prSet/>
      <dgm:spPr/>
      <dgm:t>
        <a:bodyPr/>
        <a:lstStyle/>
        <a:p>
          <a:r>
            <a:rPr lang="en-US"/>
            <a:t>Pre-Contract </a:t>
          </a:r>
        </a:p>
      </dgm:t>
    </dgm:pt>
    <dgm:pt modelId="{E192B2B0-6D3A-4108-A827-05287596C07F}" type="parTrans" cxnId="{2361521A-EA5A-45AD-88A2-D98F4F311D9E}">
      <dgm:prSet/>
      <dgm:spPr/>
      <dgm:t>
        <a:bodyPr/>
        <a:lstStyle/>
        <a:p>
          <a:endParaRPr lang="en-US"/>
        </a:p>
      </dgm:t>
    </dgm:pt>
    <dgm:pt modelId="{8C82D150-EC85-49AA-93E8-741BA70A99F1}" type="sibTrans" cxnId="{2361521A-EA5A-45AD-88A2-D98F4F311D9E}">
      <dgm:prSet/>
      <dgm:spPr/>
      <dgm:t>
        <a:bodyPr/>
        <a:lstStyle/>
        <a:p>
          <a:endParaRPr lang="en-US"/>
        </a:p>
      </dgm:t>
    </dgm:pt>
    <dgm:pt modelId="{669A7660-A28D-4528-8736-9298CFD12B80}">
      <dgm:prSet/>
      <dgm:spPr/>
      <dgm:t>
        <a:bodyPr/>
        <a:lstStyle/>
        <a:p>
          <a:r>
            <a:rPr lang="en-US"/>
            <a:t>Technical Assistance</a:t>
          </a:r>
          <a:endParaRPr lang="en-US" dirty="0"/>
        </a:p>
      </dgm:t>
    </dgm:pt>
    <dgm:pt modelId="{A145109F-BF4D-4433-BC90-124F26C29E36}" type="parTrans" cxnId="{27FDDCBF-9681-4FE7-AAD9-CCD54A52A55D}">
      <dgm:prSet/>
      <dgm:spPr/>
      <dgm:t>
        <a:bodyPr/>
        <a:lstStyle/>
        <a:p>
          <a:endParaRPr lang="en-US"/>
        </a:p>
      </dgm:t>
    </dgm:pt>
    <dgm:pt modelId="{0DE01CD8-8307-4746-BD80-7281ED8993B3}" type="sibTrans" cxnId="{27FDDCBF-9681-4FE7-AAD9-CCD54A52A55D}">
      <dgm:prSet/>
      <dgm:spPr/>
      <dgm:t>
        <a:bodyPr/>
        <a:lstStyle/>
        <a:p>
          <a:endParaRPr lang="en-US"/>
        </a:p>
      </dgm:t>
    </dgm:pt>
    <dgm:pt modelId="{B4F783DF-F1BC-4A39-97A1-7F7550C42329}" type="pres">
      <dgm:prSet presAssocID="{F9107A4D-E7CF-4A09-A829-69E14A6BCC01}" presName="linear" presStyleCnt="0">
        <dgm:presLayoutVars>
          <dgm:animLvl val="lvl"/>
          <dgm:resizeHandles val="exact"/>
        </dgm:presLayoutVars>
      </dgm:prSet>
      <dgm:spPr/>
    </dgm:pt>
    <dgm:pt modelId="{570F6EE4-B418-497D-AFF4-978515E52218}" type="pres">
      <dgm:prSet presAssocID="{681244D2-439F-41FE-84C9-CEF1B030B4DF}" presName="parentText" presStyleLbl="node1" presStyleIdx="0" presStyleCnt="4" custLinFactNeighborY="-5761">
        <dgm:presLayoutVars>
          <dgm:chMax val="0"/>
          <dgm:bulletEnabled val="1"/>
        </dgm:presLayoutVars>
      </dgm:prSet>
      <dgm:spPr/>
    </dgm:pt>
    <dgm:pt modelId="{236BDA31-458A-42F5-8AC5-6FA14A8F5E84}" type="pres">
      <dgm:prSet presAssocID="{7D2407DF-A2F7-4AE1-9883-A1DE2B226A7B}" presName="spacer" presStyleCnt="0"/>
      <dgm:spPr/>
    </dgm:pt>
    <dgm:pt modelId="{6E7AE95B-781D-46EC-8D46-163A99BA1010}" type="pres">
      <dgm:prSet presAssocID="{CD606149-8353-496D-B509-892754138F7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6F7188D-141D-4C6C-82B9-AA1CA7CBDFDD}" type="pres">
      <dgm:prSet presAssocID="{909901DC-6A12-4519-85B5-D03F89FFBB53}" presName="spacer" presStyleCnt="0"/>
      <dgm:spPr/>
    </dgm:pt>
    <dgm:pt modelId="{26670C89-90A3-4F09-9E72-6322F2A9B3DB}" type="pres">
      <dgm:prSet presAssocID="{B794340D-9BCD-4B25-B757-7F29AB959CE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86B58DC-30AC-458C-9290-04E6FA556349}" type="pres">
      <dgm:prSet presAssocID="{8C82D150-EC85-49AA-93E8-741BA70A99F1}" presName="spacer" presStyleCnt="0"/>
      <dgm:spPr/>
    </dgm:pt>
    <dgm:pt modelId="{3678A81B-92A1-404D-B35B-75E3D406A70D}" type="pres">
      <dgm:prSet presAssocID="{669A7660-A28D-4528-8736-9298CFD12B80}" presName="parentText" presStyleLbl="node1" presStyleIdx="3" presStyleCnt="4" custLinFactNeighborX="-168" custLinFactNeighborY="-21823">
        <dgm:presLayoutVars>
          <dgm:chMax val="0"/>
          <dgm:bulletEnabled val="1"/>
        </dgm:presLayoutVars>
      </dgm:prSet>
      <dgm:spPr/>
    </dgm:pt>
  </dgm:ptLst>
  <dgm:cxnLst>
    <dgm:cxn modelId="{2361521A-EA5A-45AD-88A2-D98F4F311D9E}" srcId="{F9107A4D-E7CF-4A09-A829-69E14A6BCC01}" destId="{B794340D-9BCD-4B25-B757-7F29AB959CE8}" srcOrd="2" destOrd="0" parTransId="{E192B2B0-6D3A-4108-A827-05287596C07F}" sibTransId="{8C82D150-EC85-49AA-93E8-741BA70A99F1}"/>
    <dgm:cxn modelId="{4D25B860-16EC-4F52-AE47-02D7F35ABD8F}" type="presOf" srcId="{F9107A4D-E7CF-4A09-A829-69E14A6BCC01}" destId="{B4F783DF-F1BC-4A39-97A1-7F7550C42329}" srcOrd="0" destOrd="0" presId="urn:microsoft.com/office/officeart/2005/8/layout/vList2"/>
    <dgm:cxn modelId="{A43DB64D-46AD-4B87-9715-D59E2507252C}" type="presOf" srcId="{681244D2-439F-41FE-84C9-CEF1B030B4DF}" destId="{570F6EE4-B418-497D-AFF4-978515E52218}" srcOrd="0" destOrd="0" presId="urn:microsoft.com/office/officeart/2005/8/layout/vList2"/>
    <dgm:cxn modelId="{AA80D37E-F237-405E-BFB3-2890CAD0F61B}" type="presOf" srcId="{669A7660-A28D-4528-8736-9298CFD12B80}" destId="{3678A81B-92A1-404D-B35B-75E3D406A70D}" srcOrd="0" destOrd="0" presId="urn:microsoft.com/office/officeart/2005/8/layout/vList2"/>
    <dgm:cxn modelId="{27FDDCBF-9681-4FE7-AAD9-CCD54A52A55D}" srcId="{F9107A4D-E7CF-4A09-A829-69E14A6BCC01}" destId="{669A7660-A28D-4528-8736-9298CFD12B80}" srcOrd="3" destOrd="0" parTransId="{A145109F-BF4D-4433-BC90-124F26C29E36}" sibTransId="{0DE01CD8-8307-4746-BD80-7281ED8993B3}"/>
    <dgm:cxn modelId="{1D6745CF-EB0A-4844-AA61-A9AD33584AC3}" type="presOf" srcId="{CD606149-8353-496D-B509-892754138F75}" destId="{6E7AE95B-781D-46EC-8D46-163A99BA1010}" srcOrd="0" destOrd="0" presId="urn:microsoft.com/office/officeart/2005/8/layout/vList2"/>
    <dgm:cxn modelId="{40F2D9D2-B5BC-444C-98AA-F3A5D6B03DCF}" srcId="{F9107A4D-E7CF-4A09-A829-69E14A6BCC01}" destId="{681244D2-439F-41FE-84C9-CEF1B030B4DF}" srcOrd="0" destOrd="0" parTransId="{56ACE668-8FB0-4052-A201-DA4E72680D01}" sibTransId="{7D2407DF-A2F7-4AE1-9883-A1DE2B226A7B}"/>
    <dgm:cxn modelId="{3A76E8FC-7462-4C37-A908-32BD4E57BE8D}" srcId="{F9107A4D-E7CF-4A09-A829-69E14A6BCC01}" destId="{CD606149-8353-496D-B509-892754138F75}" srcOrd="1" destOrd="0" parTransId="{4FFE98E6-DC4D-4FA2-9E6A-C85AA2C148A8}" sibTransId="{909901DC-6A12-4519-85B5-D03F89FFBB53}"/>
    <dgm:cxn modelId="{AD2A78FE-4CDC-405A-9851-864A11307D46}" type="presOf" srcId="{B794340D-9BCD-4B25-B757-7F29AB959CE8}" destId="{26670C89-90A3-4F09-9E72-6322F2A9B3DB}" srcOrd="0" destOrd="0" presId="urn:microsoft.com/office/officeart/2005/8/layout/vList2"/>
    <dgm:cxn modelId="{29A5599F-621E-43AC-BE83-B714FB82F618}" type="presParOf" srcId="{B4F783DF-F1BC-4A39-97A1-7F7550C42329}" destId="{570F6EE4-B418-497D-AFF4-978515E52218}" srcOrd="0" destOrd="0" presId="urn:microsoft.com/office/officeart/2005/8/layout/vList2"/>
    <dgm:cxn modelId="{44C3DD39-97AC-4BB2-B89E-9BC1CCB5A391}" type="presParOf" srcId="{B4F783DF-F1BC-4A39-97A1-7F7550C42329}" destId="{236BDA31-458A-42F5-8AC5-6FA14A8F5E84}" srcOrd="1" destOrd="0" presId="urn:microsoft.com/office/officeart/2005/8/layout/vList2"/>
    <dgm:cxn modelId="{B4DD99A6-4376-4F09-A7FF-04930FA769A3}" type="presParOf" srcId="{B4F783DF-F1BC-4A39-97A1-7F7550C42329}" destId="{6E7AE95B-781D-46EC-8D46-163A99BA1010}" srcOrd="2" destOrd="0" presId="urn:microsoft.com/office/officeart/2005/8/layout/vList2"/>
    <dgm:cxn modelId="{0FC4336A-6C51-4F2D-88BF-AE9E60D733A5}" type="presParOf" srcId="{B4F783DF-F1BC-4A39-97A1-7F7550C42329}" destId="{06F7188D-141D-4C6C-82B9-AA1CA7CBDFDD}" srcOrd="3" destOrd="0" presId="urn:microsoft.com/office/officeart/2005/8/layout/vList2"/>
    <dgm:cxn modelId="{25AB2E03-56A1-4A2D-8262-D6E06E092ADE}" type="presParOf" srcId="{B4F783DF-F1BC-4A39-97A1-7F7550C42329}" destId="{26670C89-90A3-4F09-9E72-6322F2A9B3DB}" srcOrd="4" destOrd="0" presId="urn:microsoft.com/office/officeart/2005/8/layout/vList2"/>
    <dgm:cxn modelId="{A8CC949C-3B76-4394-A992-6D4CF9B5572D}" type="presParOf" srcId="{B4F783DF-F1BC-4A39-97A1-7F7550C42329}" destId="{A86B58DC-30AC-458C-9290-04E6FA556349}" srcOrd="5" destOrd="0" presId="urn:microsoft.com/office/officeart/2005/8/layout/vList2"/>
    <dgm:cxn modelId="{9ADDD2A0-D271-4E69-8417-EF45FD2A6952}" type="presParOf" srcId="{B4F783DF-F1BC-4A39-97A1-7F7550C42329}" destId="{3678A81B-92A1-404D-B35B-75E3D406A70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3D69B3-3EE6-4953-A62B-6AD42E05C7A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C0BB85-BE6C-4398-B341-C3A10B66A758}">
      <dgm:prSet/>
      <dgm:spPr/>
      <dgm:t>
        <a:bodyPr/>
        <a:lstStyle/>
        <a:p>
          <a:r>
            <a:rPr lang="en-US"/>
            <a:t>Acronyms</a:t>
          </a:r>
        </a:p>
      </dgm:t>
    </dgm:pt>
    <dgm:pt modelId="{E8E95102-D1AE-4563-B9B8-6F8221C05276}" type="parTrans" cxnId="{FD5E7EA2-9CD2-4855-839A-D6365369FAD9}">
      <dgm:prSet/>
      <dgm:spPr/>
      <dgm:t>
        <a:bodyPr/>
        <a:lstStyle/>
        <a:p>
          <a:endParaRPr lang="en-US"/>
        </a:p>
      </dgm:t>
    </dgm:pt>
    <dgm:pt modelId="{C898F6F9-6C8B-4E4F-9128-43E9309817BF}" type="sibTrans" cxnId="{FD5E7EA2-9CD2-4855-839A-D6365369FAD9}">
      <dgm:prSet/>
      <dgm:spPr/>
      <dgm:t>
        <a:bodyPr/>
        <a:lstStyle/>
        <a:p>
          <a:endParaRPr lang="en-US"/>
        </a:p>
      </dgm:t>
    </dgm:pt>
    <dgm:pt modelId="{8983B37E-31E5-423D-AD21-FDDA33408AD3}">
      <dgm:prSet/>
      <dgm:spPr/>
      <dgm:t>
        <a:bodyPr/>
        <a:lstStyle/>
        <a:p>
          <a:r>
            <a:rPr lang="en-US"/>
            <a:t>Subrecipient Defined</a:t>
          </a:r>
        </a:p>
      </dgm:t>
    </dgm:pt>
    <dgm:pt modelId="{93B516DF-1CC0-4897-B057-837C61C04B57}" type="parTrans" cxnId="{7ECFA59B-C81A-4199-8A85-7C74B979E0D9}">
      <dgm:prSet/>
      <dgm:spPr/>
      <dgm:t>
        <a:bodyPr/>
        <a:lstStyle/>
        <a:p>
          <a:endParaRPr lang="en-US"/>
        </a:p>
      </dgm:t>
    </dgm:pt>
    <dgm:pt modelId="{9E002A63-1B90-400C-96DB-D3081596772F}" type="sibTrans" cxnId="{7ECFA59B-C81A-4199-8A85-7C74B979E0D9}">
      <dgm:prSet/>
      <dgm:spPr/>
      <dgm:t>
        <a:bodyPr/>
        <a:lstStyle/>
        <a:p>
          <a:endParaRPr lang="en-US"/>
        </a:p>
      </dgm:t>
    </dgm:pt>
    <dgm:pt modelId="{BD4E3EBA-443E-4FA0-8338-B23534ABBF02}">
      <dgm:prSet/>
      <dgm:spPr/>
      <dgm:t>
        <a:bodyPr/>
        <a:lstStyle/>
        <a:p>
          <a:r>
            <a:rPr lang="en-US"/>
            <a:t>Rules and Regulations</a:t>
          </a:r>
        </a:p>
      </dgm:t>
    </dgm:pt>
    <dgm:pt modelId="{861386C9-4336-45AA-8A91-7B3B112CD172}" type="parTrans" cxnId="{BDD7EA83-1242-4EB5-A534-2EEE31B75C2E}">
      <dgm:prSet/>
      <dgm:spPr/>
      <dgm:t>
        <a:bodyPr/>
        <a:lstStyle/>
        <a:p>
          <a:endParaRPr lang="en-US"/>
        </a:p>
      </dgm:t>
    </dgm:pt>
    <dgm:pt modelId="{0D979317-7869-4F56-BF80-D90BE0D60C2D}" type="sibTrans" cxnId="{BDD7EA83-1242-4EB5-A534-2EEE31B75C2E}">
      <dgm:prSet/>
      <dgm:spPr/>
      <dgm:t>
        <a:bodyPr/>
        <a:lstStyle/>
        <a:p>
          <a:endParaRPr lang="en-US"/>
        </a:p>
      </dgm:t>
    </dgm:pt>
    <dgm:pt modelId="{E36EE029-ED82-4868-9BC5-5A7AF629808F}">
      <dgm:prSet/>
      <dgm:spPr/>
      <dgm:t>
        <a:bodyPr/>
        <a:lstStyle/>
        <a:p>
          <a:r>
            <a:rPr lang="en-US"/>
            <a:t>Grantee Defined</a:t>
          </a:r>
        </a:p>
      </dgm:t>
    </dgm:pt>
    <dgm:pt modelId="{780D7335-D941-4854-B365-0354226224AB}" type="parTrans" cxnId="{B9AB2BDD-9465-4428-977A-9AF9BB4DD634}">
      <dgm:prSet/>
      <dgm:spPr/>
      <dgm:t>
        <a:bodyPr/>
        <a:lstStyle/>
        <a:p>
          <a:endParaRPr lang="en-US"/>
        </a:p>
      </dgm:t>
    </dgm:pt>
    <dgm:pt modelId="{1FD4D28F-AB9E-4C77-8557-661E9C1BEADC}" type="sibTrans" cxnId="{B9AB2BDD-9465-4428-977A-9AF9BB4DD634}">
      <dgm:prSet/>
      <dgm:spPr/>
      <dgm:t>
        <a:bodyPr/>
        <a:lstStyle/>
        <a:p>
          <a:endParaRPr lang="en-US"/>
        </a:p>
      </dgm:t>
    </dgm:pt>
    <dgm:pt modelId="{B2161196-6C9F-4611-8F2D-13C77AD0333C}">
      <dgm:prSet/>
      <dgm:spPr/>
      <dgm:t>
        <a:bodyPr/>
        <a:lstStyle/>
        <a:p>
          <a:r>
            <a:rPr lang="en-US" dirty="0"/>
            <a:t>Program Management</a:t>
          </a:r>
        </a:p>
      </dgm:t>
    </dgm:pt>
    <dgm:pt modelId="{E8EA0CB4-3725-4D0B-8001-A0527CC4368C}" type="parTrans" cxnId="{77611B3D-8DC6-46F6-BC64-03FC72B64AA1}">
      <dgm:prSet/>
      <dgm:spPr/>
      <dgm:t>
        <a:bodyPr/>
        <a:lstStyle/>
        <a:p>
          <a:endParaRPr lang="en-US"/>
        </a:p>
      </dgm:t>
    </dgm:pt>
    <dgm:pt modelId="{93719459-5640-4AAF-B986-FF10E0B65DA7}" type="sibTrans" cxnId="{77611B3D-8DC6-46F6-BC64-03FC72B64AA1}">
      <dgm:prSet/>
      <dgm:spPr/>
      <dgm:t>
        <a:bodyPr/>
        <a:lstStyle/>
        <a:p>
          <a:endParaRPr lang="en-US"/>
        </a:p>
      </dgm:t>
    </dgm:pt>
    <dgm:pt modelId="{3DFDEDFE-2867-4C2E-89E0-D61130D1B471}">
      <dgm:prSet/>
      <dgm:spPr/>
      <dgm:t>
        <a:bodyPr/>
        <a:lstStyle/>
        <a:p>
          <a:r>
            <a:rPr lang="en-US"/>
            <a:t>Funding Limitations</a:t>
          </a:r>
        </a:p>
      </dgm:t>
    </dgm:pt>
    <dgm:pt modelId="{8975E434-2923-4B5A-9DCF-5E26BBD2F75A}" type="parTrans" cxnId="{E3074EF0-DDE2-46B8-AD93-7F07735C4897}">
      <dgm:prSet/>
      <dgm:spPr/>
      <dgm:t>
        <a:bodyPr/>
        <a:lstStyle/>
        <a:p>
          <a:endParaRPr lang="en-US"/>
        </a:p>
      </dgm:t>
    </dgm:pt>
    <dgm:pt modelId="{07F51927-7F99-4F22-8062-4CA1721F4FF5}" type="sibTrans" cxnId="{E3074EF0-DDE2-46B8-AD93-7F07735C4897}">
      <dgm:prSet/>
      <dgm:spPr/>
      <dgm:t>
        <a:bodyPr/>
        <a:lstStyle/>
        <a:p>
          <a:endParaRPr lang="en-US"/>
        </a:p>
      </dgm:t>
    </dgm:pt>
    <dgm:pt modelId="{BD3006C6-88AD-4F19-AFF5-5601113A468B}">
      <dgm:prSet/>
      <dgm:spPr/>
      <dgm:t>
        <a:bodyPr/>
        <a:lstStyle/>
        <a:p>
          <a:r>
            <a:rPr lang="en-US"/>
            <a:t>National Objectives</a:t>
          </a:r>
        </a:p>
      </dgm:t>
    </dgm:pt>
    <dgm:pt modelId="{6AC7B21C-4416-40EE-8606-5C755257EFD9}" type="parTrans" cxnId="{061C5290-3B77-4FA9-A6A4-915E72A860F5}">
      <dgm:prSet/>
      <dgm:spPr/>
      <dgm:t>
        <a:bodyPr/>
        <a:lstStyle/>
        <a:p>
          <a:endParaRPr lang="en-US"/>
        </a:p>
      </dgm:t>
    </dgm:pt>
    <dgm:pt modelId="{C10F9477-D1E7-4EC0-9A74-66082940D352}" type="sibTrans" cxnId="{061C5290-3B77-4FA9-A6A4-915E72A860F5}">
      <dgm:prSet/>
      <dgm:spPr/>
      <dgm:t>
        <a:bodyPr/>
        <a:lstStyle/>
        <a:p>
          <a:endParaRPr lang="en-US"/>
        </a:p>
      </dgm:t>
    </dgm:pt>
    <dgm:pt modelId="{17AC18E0-3541-4477-8F96-E88C7191B2E5}">
      <dgm:prSet/>
      <dgm:spPr/>
      <dgm:t>
        <a:bodyPr/>
        <a:lstStyle/>
        <a:p>
          <a:r>
            <a:rPr lang="en-US" dirty="0"/>
            <a:t>Eligible Public Service Activities</a:t>
          </a:r>
        </a:p>
      </dgm:t>
    </dgm:pt>
    <dgm:pt modelId="{D67038DC-5FC4-4EBD-AC64-A8957DF5D0FB}" type="parTrans" cxnId="{E28CF394-7A2D-4308-BA82-43E795F3A404}">
      <dgm:prSet/>
      <dgm:spPr/>
      <dgm:t>
        <a:bodyPr/>
        <a:lstStyle/>
        <a:p>
          <a:endParaRPr lang="en-US"/>
        </a:p>
      </dgm:t>
    </dgm:pt>
    <dgm:pt modelId="{0E22250A-E18E-46D6-8853-8A654EC42F4D}" type="sibTrans" cxnId="{E28CF394-7A2D-4308-BA82-43E795F3A404}">
      <dgm:prSet/>
      <dgm:spPr/>
      <dgm:t>
        <a:bodyPr/>
        <a:lstStyle/>
        <a:p>
          <a:endParaRPr lang="en-US"/>
        </a:p>
      </dgm:t>
    </dgm:pt>
    <dgm:pt modelId="{04231C3B-0A89-49FF-9A4B-76768F5887DB}">
      <dgm:prSet/>
      <dgm:spPr/>
      <dgm:t>
        <a:bodyPr/>
        <a:lstStyle/>
        <a:p>
          <a:r>
            <a:rPr lang="en-US"/>
            <a:t>Determining Eligibility</a:t>
          </a:r>
        </a:p>
      </dgm:t>
    </dgm:pt>
    <dgm:pt modelId="{B3D3CA38-CAFD-48AF-8224-807AD36BC7E6}" type="parTrans" cxnId="{1C04584C-2326-4A17-98C0-FE1DA673060F}">
      <dgm:prSet/>
      <dgm:spPr/>
      <dgm:t>
        <a:bodyPr/>
        <a:lstStyle/>
        <a:p>
          <a:endParaRPr lang="en-US"/>
        </a:p>
      </dgm:t>
    </dgm:pt>
    <dgm:pt modelId="{EFB43DBD-84E8-453A-B456-F9A2C8C1DAC1}" type="sibTrans" cxnId="{1C04584C-2326-4A17-98C0-FE1DA673060F}">
      <dgm:prSet/>
      <dgm:spPr/>
      <dgm:t>
        <a:bodyPr/>
        <a:lstStyle/>
        <a:p>
          <a:endParaRPr lang="en-US"/>
        </a:p>
      </dgm:t>
    </dgm:pt>
    <dgm:pt modelId="{E7BB1118-9690-4826-8C1A-817AFEDC7B72}">
      <dgm:prSet/>
      <dgm:spPr/>
      <dgm:t>
        <a:bodyPr/>
        <a:lstStyle/>
        <a:p>
          <a:r>
            <a:rPr lang="en-US"/>
            <a:t>Goals and Performance Measures</a:t>
          </a:r>
        </a:p>
      </dgm:t>
    </dgm:pt>
    <dgm:pt modelId="{274BBEA1-3ED7-4E32-80DD-47AFAF27D4BA}" type="parTrans" cxnId="{3898D3A0-468F-48FE-A58B-507925316D45}">
      <dgm:prSet/>
      <dgm:spPr/>
      <dgm:t>
        <a:bodyPr/>
        <a:lstStyle/>
        <a:p>
          <a:endParaRPr lang="en-US"/>
        </a:p>
      </dgm:t>
    </dgm:pt>
    <dgm:pt modelId="{8FC318A9-F909-4708-9E55-9F4D0F87CFF1}" type="sibTrans" cxnId="{3898D3A0-468F-48FE-A58B-507925316D45}">
      <dgm:prSet/>
      <dgm:spPr/>
      <dgm:t>
        <a:bodyPr/>
        <a:lstStyle/>
        <a:p>
          <a:endParaRPr lang="en-US"/>
        </a:p>
      </dgm:t>
    </dgm:pt>
    <dgm:pt modelId="{3FF318D3-F9BD-4E2F-B04C-6D34CAD668B1}">
      <dgm:prSet/>
      <dgm:spPr/>
      <dgm:t>
        <a:bodyPr/>
        <a:lstStyle/>
        <a:p>
          <a:r>
            <a:rPr lang="en-US"/>
            <a:t>Program Reports</a:t>
          </a:r>
        </a:p>
      </dgm:t>
    </dgm:pt>
    <dgm:pt modelId="{6D84103E-15E3-4B6D-AC65-7FC5FC5466D8}" type="parTrans" cxnId="{E3BA135E-0DEF-40AB-8111-3A23C4743A22}">
      <dgm:prSet/>
      <dgm:spPr/>
      <dgm:t>
        <a:bodyPr/>
        <a:lstStyle/>
        <a:p>
          <a:endParaRPr lang="en-US"/>
        </a:p>
      </dgm:t>
    </dgm:pt>
    <dgm:pt modelId="{F02DAC54-C60B-4653-A194-0D58A451095B}" type="sibTrans" cxnId="{E3BA135E-0DEF-40AB-8111-3A23C4743A22}">
      <dgm:prSet/>
      <dgm:spPr/>
      <dgm:t>
        <a:bodyPr/>
        <a:lstStyle/>
        <a:p>
          <a:endParaRPr lang="en-US"/>
        </a:p>
      </dgm:t>
    </dgm:pt>
    <dgm:pt modelId="{073CAD59-8127-4F4F-B3A0-93EE7C94E3C1}" type="pres">
      <dgm:prSet presAssocID="{9B3D69B3-3EE6-4953-A62B-6AD42E05C7A1}" presName="diagram" presStyleCnt="0">
        <dgm:presLayoutVars>
          <dgm:dir/>
          <dgm:resizeHandles val="exact"/>
        </dgm:presLayoutVars>
      </dgm:prSet>
      <dgm:spPr/>
    </dgm:pt>
    <dgm:pt modelId="{03C7B252-6E08-4F17-A399-BE653EABA9D4}" type="pres">
      <dgm:prSet presAssocID="{25C0BB85-BE6C-4398-B341-C3A10B66A758}" presName="node" presStyleLbl="node1" presStyleIdx="0" presStyleCnt="11">
        <dgm:presLayoutVars>
          <dgm:bulletEnabled val="1"/>
        </dgm:presLayoutVars>
      </dgm:prSet>
      <dgm:spPr/>
    </dgm:pt>
    <dgm:pt modelId="{A03290FF-03A8-47EF-AA44-FB6928570F13}" type="pres">
      <dgm:prSet presAssocID="{C898F6F9-6C8B-4E4F-9128-43E9309817BF}" presName="sibTrans" presStyleCnt="0"/>
      <dgm:spPr/>
    </dgm:pt>
    <dgm:pt modelId="{1AACC1D8-7806-42FE-95EA-CFB67371D24C}" type="pres">
      <dgm:prSet presAssocID="{8983B37E-31E5-423D-AD21-FDDA33408AD3}" presName="node" presStyleLbl="node1" presStyleIdx="1" presStyleCnt="11">
        <dgm:presLayoutVars>
          <dgm:bulletEnabled val="1"/>
        </dgm:presLayoutVars>
      </dgm:prSet>
      <dgm:spPr/>
    </dgm:pt>
    <dgm:pt modelId="{60FC91A9-7751-4DD4-BFAF-DDA40CEC75B3}" type="pres">
      <dgm:prSet presAssocID="{9E002A63-1B90-400C-96DB-D3081596772F}" presName="sibTrans" presStyleCnt="0"/>
      <dgm:spPr/>
    </dgm:pt>
    <dgm:pt modelId="{DC025468-0271-4C4C-91F7-624963E8AF8A}" type="pres">
      <dgm:prSet presAssocID="{BD4E3EBA-443E-4FA0-8338-B23534ABBF02}" presName="node" presStyleLbl="node1" presStyleIdx="2" presStyleCnt="11">
        <dgm:presLayoutVars>
          <dgm:bulletEnabled val="1"/>
        </dgm:presLayoutVars>
      </dgm:prSet>
      <dgm:spPr/>
    </dgm:pt>
    <dgm:pt modelId="{BC396690-403A-490F-A750-0A7D8F16CCB7}" type="pres">
      <dgm:prSet presAssocID="{0D979317-7869-4F56-BF80-D90BE0D60C2D}" presName="sibTrans" presStyleCnt="0"/>
      <dgm:spPr/>
    </dgm:pt>
    <dgm:pt modelId="{F1DC10BF-5798-4405-97A4-3F5D73DFD2D1}" type="pres">
      <dgm:prSet presAssocID="{E36EE029-ED82-4868-9BC5-5A7AF629808F}" presName="node" presStyleLbl="node1" presStyleIdx="3" presStyleCnt="11">
        <dgm:presLayoutVars>
          <dgm:bulletEnabled val="1"/>
        </dgm:presLayoutVars>
      </dgm:prSet>
      <dgm:spPr/>
    </dgm:pt>
    <dgm:pt modelId="{37958D6F-11E5-4CFB-BE04-79FE38C3FD92}" type="pres">
      <dgm:prSet presAssocID="{1FD4D28F-AB9E-4C77-8557-661E9C1BEADC}" presName="sibTrans" presStyleCnt="0"/>
      <dgm:spPr/>
    </dgm:pt>
    <dgm:pt modelId="{5B02592E-4D6B-4E58-9A8C-F7B29FC8E7AD}" type="pres">
      <dgm:prSet presAssocID="{B2161196-6C9F-4611-8F2D-13C77AD0333C}" presName="node" presStyleLbl="node1" presStyleIdx="4" presStyleCnt="11">
        <dgm:presLayoutVars>
          <dgm:bulletEnabled val="1"/>
        </dgm:presLayoutVars>
      </dgm:prSet>
      <dgm:spPr/>
    </dgm:pt>
    <dgm:pt modelId="{654DABC1-CA46-433A-BDF8-C6E0247832D6}" type="pres">
      <dgm:prSet presAssocID="{93719459-5640-4AAF-B986-FF10E0B65DA7}" presName="sibTrans" presStyleCnt="0"/>
      <dgm:spPr/>
    </dgm:pt>
    <dgm:pt modelId="{2E31B9E9-3E89-4DCD-B8EA-E4BAECCA6658}" type="pres">
      <dgm:prSet presAssocID="{3DFDEDFE-2867-4C2E-89E0-D61130D1B471}" presName="node" presStyleLbl="node1" presStyleIdx="5" presStyleCnt="11">
        <dgm:presLayoutVars>
          <dgm:bulletEnabled val="1"/>
        </dgm:presLayoutVars>
      </dgm:prSet>
      <dgm:spPr/>
    </dgm:pt>
    <dgm:pt modelId="{06822D94-FDD2-4010-9312-4D72483B91C1}" type="pres">
      <dgm:prSet presAssocID="{07F51927-7F99-4F22-8062-4CA1721F4FF5}" presName="sibTrans" presStyleCnt="0"/>
      <dgm:spPr/>
    </dgm:pt>
    <dgm:pt modelId="{6AC595B3-185E-46B6-87DA-828A152733CE}" type="pres">
      <dgm:prSet presAssocID="{BD3006C6-88AD-4F19-AFF5-5601113A468B}" presName="node" presStyleLbl="node1" presStyleIdx="6" presStyleCnt="11">
        <dgm:presLayoutVars>
          <dgm:bulletEnabled val="1"/>
        </dgm:presLayoutVars>
      </dgm:prSet>
      <dgm:spPr/>
    </dgm:pt>
    <dgm:pt modelId="{D9C5233B-FE9D-4C0F-B386-8705CA7054FE}" type="pres">
      <dgm:prSet presAssocID="{C10F9477-D1E7-4EC0-9A74-66082940D352}" presName="sibTrans" presStyleCnt="0"/>
      <dgm:spPr/>
    </dgm:pt>
    <dgm:pt modelId="{E6FC447C-AF9F-4DB2-BC34-BE20C84B31E8}" type="pres">
      <dgm:prSet presAssocID="{17AC18E0-3541-4477-8F96-E88C7191B2E5}" presName="node" presStyleLbl="node1" presStyleIdx="7" presStyleCnt="11">
        <dgm:presLayoutVars>
          <dgm:bulletEnabled val="1"/>
        </dgm:presLayoutVars>
      </dgm:prSet>
      <dgm:spPr/>
    </dgm:pt>
    <dgm:pt modelId="{900A7DC2-59B4-4BF9-A760-4586CB677FC8}" type="pres">
      <dgm:prSet presAssocID="{0E22250A-E18E-46D6-8853-8A654EC42F4D}" presName="sibTrans" presStyleCnt="0"/>
      <dgm:spPr/>
    </dgm:pt>
    <dgm:pt modelId="{F427F5A3-AE1A-4552-B5D9-719178AFDA01}" type="pres">
      <dgm:prSet presAssocID="{04231C3B-0A89-49FF-9A4B-76768F5887DB}" presName="node" presStyleLbl="node1" presStyleIdx="8" presStyleCnt="11">
        <dgm:presLayoutVars>
          <dgm:bulletEnabled val="1"/>
        </dgm:presLayoutVars>
      </dgm:prSet>
      <dgm:spPr/>
    </dgm:pt>
    <dgm:pt modelId="{72870B51-D58E-4CCE-8688-56A9C9E77631}" type="pres">
      <dgm:prSet presAssocID="{EFB43DBD-84E8-453A-B456-F9A2C8C1DAC1}" presName="sibTrans" presStyleCnt="0"/>
      <dgm:spPr/>
    </dgm:pt>
    <dgm:pt modelId="{72313D0B-1394-4FEA-8B93-FCDB41A747C4}" type="pres">
      <dgm:prSet presAssocID="{E7BB1118-9690-4826-8C1A-817AFEDC7B72}" presName="node" presStyleLbl="node1" presStyleIdx="9" presStyleCnt="11">
        <dgm:presLayoutVars>
          <dgm:bulletEnabled val="1"/>
        </dgm:presLayoutVars>
      </dgm:prSet>
      <dgm:spPr/>
    </dgm:pt>
    <dgm:pt modelId="{4174C4CE-E17D-4A01-AEDC-C1715794C5EC}" type="pres">
      <dgm:prSet presAssocID="{8FC318A9-F909-4708-9E55-9F4D0F87CFF1}" presName="sibTrans" presStyleCnt="0"/>
      <dgm:spPr/>
    </dgm:pt>
    <dgm:pt modelId="{2C3815A4-172F-4E4A-939D-D64BBF48837B}" type="pres">
      <dgm:prSet presAssocID="{3FF318D3-F9BD-4E2F-B04C-6D34CAD668B1}" presName="node" presStyleLbl="node1" presStyleIdx="10" presStyleCnt="11">
        <dgm:presLayoutVars>
          <dgm:bulletEnabled val="1"/>
        </dgm:presLayoutVars>
      </dgm:prSet>
      <dgm:spPr/>
    </dgm:pt>
  </dgm:ptLst>
  <dgm:cxnLst>
    <dgm:cxn modelId="{D5585E16-9FBD-4FEE-BCA0-9501D9813C3B}" type="presOf" srcId="{9B3D69B3-3EE6-4953-A62B-6AD42E05C7A1}" destId="{073CAD59-8127-4F4F-B3A0-93EE7C94E3C1}" srcOrd="0" destOrd="0" presId="urn:microsoft.com/office/officeart/2005/8/layout/default"/>
    <dgm:cxn modelId="{FBAEC339-0FFC-432E-8779-C0796B7E2A92}" type="presOf" srcId="{BD3006C6-88AD-4F19-AFF5-5601113A468B}" destId="{6AC595B3-185E-46B6-87DA-828A152733CE}" srcOrd="0" destOrd="0" presId="urn:microsoft.com/office/officeart/2005/8/layout/default"/>
    <dgm:cxn modelId="{420E1D3B-3F1F-476E-90D2-950DD58948B1}" type="presOf" srcId="{17AC18E0-3541-4477-8F96-E88C7191B2E5}" destId="{E6FC447C-AF9F-4DB2-BC34-BE20C84B31E8}" srcOrd="0" destOrd="0" presId="urn:microsoft.com/office/officeart/2005/8/layout/default"/>
    <dgm:cxn modelId="{77611B3D-8DC6-46F6-BC64-03FC72B64AA1}" srcId="{9B3D69B3-3EE6-4953-A62B-6AD42E05C7A1}" destId="{B2161196-6C9F-4611-8F2D-13C77AD0333C}" srcOrd="4" destOrd="0" parTransId="{E8EA0CB4-3725-4D0B-8001-A0527CC4368C}" sibTransId="{93719459-5640-4AAF-B986-FF10E0B65DA7}"/>
    <dgm:cxn modelId="{E3BA135E-0DEF-40AB-8111-3A23C4743A22}" srcId="{9B3D69B3-3EE6-4953-A62B-6AD42E05C7A1}" destId="{3FF318D3-F9BD-4E2F-B04C-6D34CAD668B1}" srcOrd="10" destOrd="0" parTransId="{6D84103E-15E3-4B6D-AC65-7FC5FC5466D8}" sibTransId="{F02DAC54-C60B-4653-A194-0D58A451095B}"/>
    <dgm:cxn modelId="{086B5B64-5078-4844-91C7-44F5547E6470}" type="presOf" srcId="{3DFDEDFE-2867-4C2E-89E0-D61130D1B471}" destId="{2E31B9E9-3E89-4DCD-B8EA-E4BAECCA6658}" srcOrd="0" destOrd="0" presId="urn:microsoft.com/office/officeart/2005/8/layout/default"/>
    <dgm:cxn modelId="{E3447167-CF0B-48B9-AD65-3A7AC375B676}" type="presOf" srcId="{3FF318D3-F9BD-4E2F-B04C-6D34CAD668B1}" destId="{2C3815A4-172F-4E4A-939D-D64BBF48837B}" srcOrd="0" destOrd="0" presId="urn:microsoft.com/office/officeart/2005/8/layout/default"/>
    <dgm:cxn modelId="{1C04584C-2326-4A17-98C0-FE1DA673060F}" srcId="{9B3D69B3-3EE6-4953-A62B-6AD42E05C7A1}" destId="{04231C3B-0A89-49FF-9A4B-76768F5887DB}" srcOrd="8" destOrd="0" parTransId="{B3D3CA38-CAFD-48AF-8224-807AD36BC7E6}" sibTransId="{EFB43DBD-84E8-453A-B456-F9A2C8C1DAC1}"/>
    <dgm:cxn modelId="{4C09B170-8697-42CF-8EE8-F7F30EE89382}" type="presOf" srcId="{04231C3B-0A89-49FF-9A4B-76768F5887DB}" destId="{F427F5A3-AE1A-4552-B5D9-719178AFDA01}" srcOrd="0" destOrd="0" presId="urn:microsoft.com/office/officeart/2005/8/layout/default"/>
    <dgm:cxn modelId="{D88C1453-F0CE-45CD-8778-CD76030282EE}" type="presOf" srcId="{BD4E3EBA-443E-4FA0-8338-B23534ABBF02}" destId="{DC025468-0271-4C4C-91F7-624963E8AF8A}" srcOrd="0" destOrd="0" presId="urn:microsoft.com/office/officeart/2005/8/layout/default"/>
    <dgm:cxn modelId="{82625873-0874-4B95-B7C9-557AE85A570C}" type="presOf" srcId="{25C0BB85-BE6C-4398-B341-C3A10B66A758}" destId="{03C7B252-6E08-4F17-A399-BE653EABA9D4}" srcOrd="0" destOrd="0" presId="urn:microsoft.com/office/officeart/2005/8/layout/default"/>
    <dgm:cxn modelId="{BDD7EA83-1242-4EB5-A534-2EEE31B75C2E}" srcId="{9B3D69B3-3EE6-4953-A62B-6AD42E05C7A1}" destId="{BD4E3EBA-443E-4FA0-8338-B23534ABBF02}" srcOrd="2" destOrd="0" parTransId="{861386C9-4336-45AA-8A91-7B3B112CD172}" sibTransId="{0D979317-7869-4F56-BF80-D90BE0D60C2D}"/>
    <dgm:cxn modelId="{061C5290-3B77-4FA9-A6A4-915E72A860F5}" srcId="{9B3D69B3-3EE6-4953-A62B-6AD42E05C7A1}" destId="{BD3006C6-88AD-4F19-AFF5-5601113A468B}" srcOrd="6" destOrd="0" parTransId="{6AC7B21C-4416-40EE-8606-5C755257EFD9}" sibTransId="{C10F9477-D1E7-4EC0-9A74-66082940D352}"/>
    <dgm:cxn modelId="{E28CF394-7A2D-4308-BA82-43E795F3A404}" srcId="{9B3D69B3-3EE6-4953-A62B-6AD42E05C7A1}" destId="{17AC18E0-3541-4477-8F96-E88C7191B2E5}" srcOrd="7" destOrd="0" parTransId="{D67038DC-5FC4-4EBD-AC64-A8957DF5D0FB}" sibTransId="{0E22250A-E18E-46D6-8853-8A654EC42F4D}"/>
    <dgm:cxn modelId="{426E4C98-AD8B-41C7-B8FF-FA7186F30A4C}" type="presOf" srcId="{E36EE029-ED82-4868-9BC5-5A7AF629808F}" destId="{F1DC10BF-5798-4405-97A4-3F5D73DFD2D1}" srcOrd="0" destOrd="0" presId="urn:microsoft.com/office/officeart/2005/8/layout/default"/>
    <dgm:cxn modelId="{7ECFA59B-C81A-4199-8A85-7C74B979E0D9}" srcId="{9B3D69B3-3EE6-4953-A62B-6AD42E05C7A1}" destId="{8983B37E-31E5-423D-AD21-FDDA33408AD3}" srcOrd="1" destOrd="0" parTransId="{93B516DF-1CC0-4897-B057-837C61C04B57}" sibTransId="{9E002A63-1B90-400C-96DB-D3081596772F}"/>
    <dgm:cxn modelId="{3898D3A0-468F-48FE-A58B-507925316D45}" srcId="{9B3D69B3-3EE6-4953-A62B-6AD42E05C7A1}" destId="{E7BB1118-9690-4826-8C1A-817AFEDC7B72}" srcOrd="9" destOrd="0" parTransId="{274BBEA1-3ED7-4E32-80DD-47AFAF27D4BA}" sibTransId="{8FC318A9-F909-4708-9E55-9F4D0F87CFF1}"/>
    <dgm:cxn modelId="{FD5E7EA2-9CD2-4855-839A-D6365369FAD9}" srcId="{9B3D69B3-3EE6-4953-A62B-6AD42E05C7A1}" destId="{25C0BB85-BE6C-4398-B341-C3A10B66A758}" srcOrd="0" destOrd="0" parTransId="{E8E95102-D1AE-4563-B9B8-6F8221C05276}" sibTransId="{C898F6F9-6C8B-4E4F-9128-43E9309817BF}"/>
    <dgm:cxn modelId="{203D0BBB-822C-465C-9F52-1B85BCD46FF1}" type="presOf" srcId="{E7BB1118-9690-4826-8C1A-817AFEDC7B72}" destId="{72313D0B-1394-4FEA-8B93-FCDB41A747C4}" srcOrd="0" destOrd="0" presId="urn:microsoft.com/office/officeart/2005/8/layout/default"/>
    <dgm:cxn modelId="{77D1A1DA-5E38-4C5C-A760-0C044F94A8A6}" type="presOf" srcId="{8983B37E-31E5-423D-AD21-FDDA33408AD3}" destId="{1AACC1D8-7806-42FE-95EA-CFB67371D24C}" srcOrd="0" destOrd="0" presId="urn:microsoft.com/office/officeart/2005/8/layout/default"/>
    <dgm:cxn modelId="{B9AB2BDD-9465-4428-977A-9AF9BB4DD634}" srcId="{9B3D69B3-3EE6-4953-A62B-6AD42E05C7A1}" destId="{E36EE029-ED82-4868-9BC5-5A7AF629808F}" srcOrd="3" destOrd="0" parTransId="{780D7335-D941-4854-B365-0354226224AB}" sibTransId="{1FD4D28F-AB9E-4C77-8557-661E9C1BEADC}"/>
    <dgm:cxn modelId="{E3074EF0-DDE2-46B8-AD93-7F07735C4897}" srcId="{9B3D69B3-3EE6-4953-A62B-6AD42E05C7A1}" destId="{3DFDEDFE-2867-4C2E-89E0-D61130D1B471}" srcOrd="5" destOrd="0" parTransId="{8975E434-2923-4B5A-9DCF-5E26BBD2F75A}" sibTransId="{07F51927-7F99-4F22-8062-4CA1721F4FF5}"/>
    <dgm:cxn modelId="{D2F668FE-4438-4B80-B4F0-C862D1614AAD}" type="presOf" srcId="{B2161196-6C9F-4611-8F2D-13C77AD0333C}" destId="{5B02592E-4D6B-4E58-9A8C-F7B29FC8E7AD}" srcOrd="0" destOrd="0" presId="urn:microsoft.com/office/officeart/2005/8/layout/default"/>
    <dgm:cxn modelId="{7FC66DC7-9D98-4179-85E4-60D3796752E6}" type="presParOf" srcId="{073CAD59-8127-4F4F-B3A0-93EE7C94E3C1}" destId="{03C7B252-6E08-4F17-A399-BE653EABA9D4}" srcOrd="0" destOrd="0" presId="urn:microsoft.com/office/officeart/2005/8/layout/default"/>
    <dgm:cxn modelId="{490589FC-DA08-448E-AC8B-F6EC0FE6565C}" type="presParOf" srcId="{073CAD59-8127-4F4F-B3A0-93EE7C94E3C1}" destId="{A03290FF-03A8-47EF-AA44-FB6928570F13}" srcOrd="1" destOrd="0" presId="urn:microsoft.com/office/officeart/2005/8/layout/default"/>
    <dgm:cxn modelId="{289DDE5A-996A-4655-A1C0-1A1BD8756387}" type="presParOf" srcId="{073CAD59-8127-4F4F-B3A0-93EE7C94E3C1}" destId="{1AACC1D8-7806-42FE-95EA-CFB67371D24C}" srcOrd="2" destOrd="0" presId="urn:microsoft.com/office/officeart/2005/8/layout/default"/>
    <dgm:cxn modelId="{B0776AA0-BD2A-496C-8031-0DCCC974B9A2}" type="presParOf" srcId="{073CAD59-8127-4F4F-B3A0-93EE7C94E3C1}" destId="{60FC91A9-7751-4DD4-BFAF-DDA40CEC75B3}" srcOrd="3" destOrd="0" presId="urn:microsoft.com/office/officeart/2005/8/layout/default"/>
    <dgm:cxn modelId="{C733BF2C-10C1-456D-B443-DE0D5286882C}" type="presParOf" srcId="{073CAD59-8127-4F4F-B3A0-93EE7C94E3C1}" destId="{DC025468-0271-4C4C-91F7-624963E8AF8A}" srcOrd="4" destOrd="0" presId="urn:microsoft.com/office/officeart/2005/8/layout/default"/>
    <dgm:cxn modelId="{3F042D4D-6B2F-40F9-A6BE-65CC464A0DD3}" type="presParOf" srcId="{073CAD59-8127-4F4F-B3A0-93EE7C94E3C1}" destId="{BC396690-403A-490F-A750-0A7D8F16CCB7}" srcOrd="5" destOrd="0" presId="urn:microsoft.com/office/officeart/2005/8/layout/default"/>
    <dgm:cxn modelId="{CEC19D03-0DE2-4494-ABB3-B03827483147}" type="presParOf" srcId="{073CAD59-8127-4F4F-B3A0-93EE7C94E3C1}" destId="{F1DC10BF-5798-4405-97A4-3F5D73DFD2D1}" srcOrd="6" destOrd="0" presId="urn:microsoft.com/office/officeart/2005/8/layout/default"/>
    <dgm:cxn modelId="{5812F6E3-8F47-4BDD-81DE-52D32223D33B}" type="presParOf" srcId="{073CAD59-8127-4F4F-B3A0-93EE7C94E3C1}" destId="{37958D6F-11E5-4CFB-BE04-79FE38C3FD92}" srcOrd="7" destOrd="0" presId="urn:microsoft.com/office/officeart/2005/8/layout/default"/>
    <dgm:cxn modelId="{F5B96C11-3495-4B1F-8F87-8192C8664DFD}" type="presParOf" srcId="{073CAD59-8127-4F4F-B3A0-93EE7C94E3C1}" destId="{5B02592E-4D6B-4E58-9A8C-F7B29FC8E7AD}" srcOrd="8" destOrd="0" presId="urn:microsoft.com/office/officeart/2005/8/layout/default"/>
    <dgm:cxn modelId="{B4233CCA-CE3E-49EC-831C-BA032FF2DADE}" type="presParOf" srcId="{073CAD59-8127-4F4F-B3A0-93EE7C94E3C1}" destId="{654DABC1-CA46-433A-BDF8-C6E0247832D6}" srcOrd="9" destOrd="0" presId="urn:microsoft.com/office/officeart/2005/8/layout/default"/>
    <dgm:cxn modelId="{DDF5F6A7-AB4A-43D7-A964-928F83214F8D}" type="presParOf" srcId="{073CAD59-8127-4F4F-B3A0-93EE7C94E3C1}" destId="{2E31B9E9-3E89-4DCD-B8EA-E4BAECCA6658}" srcOrd="10" destOrd="0" presId="urn:microsoft.com/office/officeart/2005/8/layout/default"/>
    <dgm:cxn modelId="{2963970B-9EB8-45E1-84FD-964861CCF922}" type="presParOf" srcId="{073CAD59-8127-4F4F-B3A0-93EE7C94E3C1}" destId="{06822D94-FDD2-4010-9312-4D72483B91C1}" srcOrd="11" destOrd="0" presId="urn:microsoft.com/office/officeart/2005/8/layout/default"/>
    <dgm:cxn modelId="{DEF1E6CF-32F4-4FF1-9A29-E9BE42F0C756}" type="presParOf" srcId="{073CAD59-8127-4F4F-B3A0-93EE7C94E3C1}" destId="{6AC595B3-185E-46B6-87DA-828A152733CE}" srcOrd="12" destOrd="0" presId="urn:microsoft.com/office/officeart/2005/8/layout/default"/>
    <dgm:cxn modelId="{43576A0C-CD07-4E12-892F-D1934687EEC9}" type="presParOf" srcId="{073CAD59-8127-4F4F-B3A0-93EE7C94E3C1}" destId="{D9C5233B-FE9D-4C0F-B386-8705CA7054FE}" srcOrd="13" destOrd="0" presId="urn:microsoft.com/office/officeart/2005/8/layout/default"/>
    <dgm:cxn modelId="{5344D882-D43D-4C54-B50A-311974407F5D}" type="presParOf" srcId="{073CAD59-8127-4F4F-B3A0-93EE7C94E3C1}" destId="{E6FC447C-AF9F-4DB2-BC34-BE20C84B31E8}" srcOrd="14" destOrd="0" presId="urn:microsoft.com/office/officeart/2005/8/layout/default"/>
    <dgm:cxn modelId="{F14B9C57-4768-4344-A3A8-A9B72C4B27A6}" type="presParOf" srcId="{073CAD59-8127-4F4F-B3A0-93EE7C94E3C1}" destId="{900A7DC2-59B4-4BF9-A760-4586CB677FC8}" srcOrd="15" destOrd="0" presId="urn:microsoft.com/office/officeart/2005/8/layout/default"/>
    <dgm:cxn modelId="{EADA93B9-9C68-4AF1-87D1-67A129515472}" type="presParOf" srcId="{073CAD59-8127-4F4F-B3A0-93EE7C94E3C1}" destId="{F427F5A3-AE1A-4552-B5D9-719178AFDA01}" srcOrd="16" destOrd="0" presId="urn:microsoft.com/office/officeart/2005/8/layout/default"/>
    <dgm:cxn modelId="{79D87A90-0593-4480-B29F-77A8ED069CCB}" type="presParOf" srcId="{073CAD59-8127-4F4F-B3A0-93EE7C94E3C1}" destId="{72870B51-D58E-4CCE-8688-56A9C9E77631}" srcOrd="17" destOrd="0" presId="urn:microsoft.com/office/officeart/2005/8/layout/default"/>
    <dgm:cxn modelId="{FC51F09A-93AF-4FE9-9D0B-B2746EC8AF52}" type="presParOf" srcId="{073CAD59-8127-4F4F-B3A0-93EE7C94E3C1}" destId="{72313D0B-1394-4FEA-8B93-FCDB41A747C4}" srcOrd="18" destOrd="0" presId="urn:microsoft.com/office/officeart/2005/8/layout/default"/>
    <dgm:cxn modelId="{4199FC46-6A08-4BD8-8C65-4E3A2B92CB37}" type="presParOf" srcId="{073CAD59-8127-4F4F-B3A0-93EE7C94E3C1}" destId="{4174C4CE-E17D-4A01-AEDC-C1715794C5EC}" srcOrd="19" destOrd="0" presId="urn:microsoft.com/office/officeart/2005/8/layout/default"/>
    <dgm:cxn modelId="{DD9AD447-B227-4F18-BD5D-845EC32EA951}" type="presParOf" srcId="{073CAD59-8127-4F4F-B3A0-93EE7C94E3C1}" destId="{2C3815A4-172F-4E4A-939D-D64BBF48837B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A9DA2C-7C38-4264-A22C-48DAB762B712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0E0461F-9F80-47D4-95EE-70F32339E8D9}">
      <dgm:prSet/>
      <dgm:spPr/>
      <dgm:t>
        <a:bodyPr/>
        <a:lstStyle/>
        <a:p>
          <a:r>
            <a:rPr lang="en-US"/>
            <a:t>Internal Controls</a:t>
          </a:r>
        </a:p>
      </dgm:t>
    </dgm:pt>
    <dgm:pt modelId="{CE89133A-94E8-4C1A-84A3-1C2351889FFE}" type="parTrans" cxnId="{E1AC88D7-38C3-4D45-AE12-AC44474FBFE4}">
      <dgm:prSet/>
      <dgm:spPr/>
      <dgm:t>
        <a:bodyPr/>
        <a:lstStyle/>
        <a:p>
          <a:endParaRPr lang="en-US"/>
        </a:p>
      </dgm:t>
    </dgm:pt>
    <dgm:pt modelId="{08C1A094-B85B-4A48-AC74-0E5A37F489FE}" type="sibTrans" cxnId="{E1AC88D7-38C3-4D45-AE12-AC44474FBFE4}">
      <dgm:prSet/>
      <dgm:spPr/>
      <dgm:t>
        <a:bodyPr/>
        <a:lstStyle/>
        <a:p>
          <a:endParaRPr lang="en-US"/>
        </a:p>
      </dgm:t>
    </dgm:pt>
    <dgm:pt modelId="{0235560C-E5A3-4CA3-AD94-D856938625A3}">
      <dgm:prSet/>
      <dgm:spPr/>
      <dgm:t>
        <a:bodyPr/>
        <a:lstStyle/>
        <a:p>
          <a:r>
            <a:rPr lang="en-US"/>
            <a:t>Accounting Records</a:t>
          </a:r>
        </a:p>
      </dgm:t>
    </dgm:pt>
    <dgm:pt modelId="{7C26ECC2-0702-4512-B2D3-AA4F39CB1B9D}" type="parTrans" cxnId="{15B549DF-BA77-40C1-885C-F3B12A52A118}">
      <dgm:prSet/>
      <dgm:spPr/>
      <dgm:t>
        <a:bodyPr/>
        <a:lstStyle/>
        <a:p>
          <a:endParaRPr lang="en-US"/>
        </a:p>
      </dgm:t>
    </dgm:pt>
    <dgm:pt modelId="{F6DDB062-C17B-4879-8677-FCBD8B436DFD}" type="sibTrans" cxnId="{15B549DF-BA77-40C1-885C-F3B12A52A118}">
      <dgm:prSet/>
      <dgm:spPr/>
      <dgm:t>
        <a:bodyPr/>
        <a:lstStyle/>
        <a:p>
          <a:endParaRPr lang="en-US"/>
        </a:p>
      </dgm:t>
    </dgm:pt>
    <dgm:pt modelId="{F0984124-E4F1-44AA-A83A-3AD4F73E7FB8}">
      <dgm:prSet/>
      <dgm:spPr/>
      <dgm:t>
        <a:bodyPr/>
        <a:lstStyle/>
        <a:p>
          <a:r>
            <a:rPr lang="en-US"/>
            <a:t>Maintenance of Records</a:t>
          </a:r>
        </a:p>
      </dgm:t>
    </dgm:pt>
    <dgm:pt modelId="{F4995202-5E5A-4318-8A4F-B02C9CADE897}" type="parTrans" cxnId="{02219013-A5F7-44ED-82EF-D1D893666048}">
      <dgm:prSet/>
      <dgm:spPr/>
      <dgm:t>
        <a:bodyPr/>
        <a:lstStyle/>
        <a:p>
          <a:endParaRPr lang="en-US"/>
        </a:p>
      </dgm:t>
    </dgm:pt>
    <dgm:pt modelId="{1F227861-532A-4B02-8333-C9A1DD4C144E}" type="sibTrans" cxnId="{02219013-A5F7-44ED-82EF-D1D893666048}">
      <dgm:prSet/>
      <dgm:spPr/>
      <dgm:t>
        <a:bodyPr/>
        <a:lstStyle/>
        <a:p>
          <a:endParaRPr lang="en-US"/>
        </a:p>
      </dgm:t>
    </dgm:pt>
    <dgm:pt modelId="{18B13189-4EBC-491A-B19D-15D5C6B6961E}">
      <dgm:prSet/>
      <dgm:spPr/>
      <dgm:t>
        <a:bodyPr/>
        <a:lstStyle/>
        <a:p>
          <a:r>
            <a:rPr lang="en-US"/>
            <a:t>Allowable Costs</a:t>
          </a:r>
        </a:p>
      </dgm:t>
    </dgm:pt>
    <dgm:pt modelId="{5099369A-B0EE-44BB-B050-7407F0E2059A}" type="parTrans" cxnId="{35BE8199-7DF3-4019-BFE8-807EA7D3D179}">
      <dgm:prSet/>
      <dgm:spPr/>
      <dgm:t>
        <a:bodyPr/>
        <a:lstStyle/>
        <a:p>
          <a:endParaRPr lang="en-US"/>
        </a:p>
      </dgm:t>
    </dgm:pt>
    <dgm:pt modelId="{BD770E6F-8567-4832-9814-949A13E71017}" type="sibTrans" cxnId="{35BE8199-7DF3-4019-BFE8-807EA7D3D179}">
      <dgm:prSet/>
      <dgm:spPr/>
      <dgm:t>
        <a:bodyPr/>
        <a:lstStyle/>
        <a:p>
          <a:endParaRPr lang="en-US"/>
        </a:p>
      </dgm:t>
    </dgm:pt>
    <dgm:pt modelId="{A4C296B0-2B7D-419C-ADF9-5FDD89229B7E}">
      <dgm:prSet/>
      <dgm:spPr/>
      <dgm:t>
        <a:bodyPr/>
        <a:lstStyle/>
        <a:p>
          <a:r>
            <a:rPr lang="en-US"/>
            <a:t>Source Documentation</a:t>
          </a:r>
        </a:p>
      </dgm:t>
    </dgm:pt>
    <dgm:pt modelId="{D18D2075-0DF8-4454-91BB-8DFE1D48A9ED}" type="parTrans" cxnId="{BA26B232-1104-4B69-A93B-ECEF0E9693BD}">
      <dgm:prSet/>
      <dgm:spPr/>
      <dgm:t>
        <a:bodyPr/>
        <a:lstStyle/>
        <a:p>
          <a:endParaRPr lang="en-US"/>
        </a:p>
      </dgm:t>
    </dgm:pt>
    <dgm:pt modelId="{AB58268B-4891-49C9-8E15-3FDF25D82DFA}" type="sibTrans" cxnId="{BA26B232-1104-4B69-A93B-ECEF0E9693BD}">
      <dgm:prSet/>
      <dgm:spPr/>
      <dgm:t>
        <a:bodyPr/>
        <a:lstStyle/>
        <a:p>
          <a:endParaRPr lang="en-US"/>
        </a:p>
      </dgm:t>
    </dgm:pt>
    <dgm:pt modelId="{4C3170AF-2359-427F-80ED-80A3D8F8FDCC}">
      <dgm:prSet/>
      <dgm:spPr/>
      <dgm:t>
        <a:bodyPr/>
        <a:lstStyle/>
        <a:p>
          <a:r>
            <a:rPr lang="en-US"/>
            <a:t>Budget Control</a:t>
          </a:r>
        </a:p>
      </dgm:t>
    </dgm:pt>
    <dgm:pt modelId="{FA3A4B12-F219-45DB-84AC-E5E92AA7322D}" type="parTrans" cxnId="{377F6E3A-B57B-4B66-8A85-025798DDFA9D}">
      <dgm:prSet/>
      <dgm:spPr/>
      <dgm:t>
        <a:bodyPr/>
        <a:lstStyle/>
        <a:p>
          <a:endParaRPr lang="en-US"/>
        </a:p>
      </dgm:t>
    </dgm:pt>
    <dgm:pt modelId="{ADC6DFA3-F804-4E5D-8197-974E6326FD53}" type="sibTrans" cxnId="{377F6E3A-B57B-4B66-8A85-025798DDFA9D}">
      <dgm:prSet/>
      <dgm:spPr/>
      <dgm:t>
        <a:bodyPr/>
        <a:lstStyle/>
        <a:p>
          <a:endParaRPr lang="en-US"/>
        </a:p>
      </dgm:t>
    </dgm:pt>
    <dgm:pt modelId="{3FAFE686-E1D2-42B3-9599-CFE2A15484A9}">
      <dgm:prSet/>
      <dgm:spPr/>
      <dgm:t>
        <a:bodyPr/>
        <a:lstStyle/>
        <a:p>
          <a:r>
            <a:rPr lang="en-US"/>
            <a:t>Cash Management</a:t>
          </a:r>
        </a:p>
      </dgm:t>
    </dgm:pt>
    <dgm:pt modelId="{0E4F8A44-6FD8-470B-B505-035486716382}" type="parTrans" cxnId="{3B9C62B0-5BAF-4A54-BE04-7B268BBF6900}">
      <dgm:prSet/>
      <dgm:spPr/>
      <dgm:t>
        <a:bodyPr/>
        <a:lstStyle/>
        <a:p>
          <a:endParaRPr lang="en-US"/>
        </a:p>
      </dgm:t>
    </dgm:pt>
    <dgm:pt modelId="{853C822C-FEC9-46AE-BCE5-B96DF01AA02E}" type="sibTrans" cxnId="{3B9C62B0-5BAF-4A54-BE04-7B268BBF6900}">
      <dgm:prSet/>
      <dgm:spPr/>
      <dgm:t>
        <a:bodyPr/>
        <a:lstStyle/>
        <a:p>
          <a:endParaRPr lang="en-US"/>
        </a:p>
      </dgm:t>
    </dgm:pt>
    <dgm:pt modelId="{9A8A4930-397B-4441-B8F7-EB2BE63C87C3}">
      <dgm:prSet/>
      <dgm:spPr/>
      <dgm:t>
        <a:bodyPr/>
        <a:lstStyle/>
        <a:p>
          <a:r>
            <a:rPr lang="en-US"/>
            <a:t>Financial Reporting</a:t>
          </a:r>
        </a:p>
      </dgm:t>
    </dgm:pt>
    <dgm:pt modelId="{68757A4B-CF83-4518-A3A6-39B69BE99F78}" type="parTrans" cxnId="{DBF4F84A-39EA-4566-96E3-9B5489A0A494}">
      <dgm:prSet/>
      <dgm:spPr/>
      <dgm:t>
        <a:bodyPr/>
        <a:lstStyle/>
        <a:p>
          <a:endParaRPr lang="en-US"/>
        </a:p>
      </dgm:t>
    </dgm:pt>
    <dgm:pt modelId="{CF635F14-BE7D-4329-A371-729608D932EE}" type="sibTrans" cxnId="{DBF4F84A-39EA-4566-96E3-9B5489A0A494}">
      <dgm:prSet/>
      <dgm:spPr/>
      <dgm:t>
        <a:bodyPr/>
        <a:lstStyle/>
        <a:p>
          <a:endParaRPr lang="en-US"/>
        </a:p>
      </dgm:t>
    </dgm:pt>
    <dgm:pt modelId="{968CF8B5-ED81-467D-83D6-12B17043AE29}">
      <dgm:prSet/>
      <dgm:spPr/>
      <dgm:t>
        <a:bodyPr/>
        <a:lstStyle/>
        <a:p>
          <a:r>
            <a:rPr lang="en-US"/>
            <a:t>Procurement</a:t>
          </a:r>
        </a:p>
      </dgm:t>
    </dgm:pt>
    <dgm:pt modelId="{3F98B4E1-AA69-4235-BD14-B29B6B6B324A}" type="parTrans" cxnId="{2D295933-A982-413F-8425-EBFCB9330786}">
      <dgm:prSet/>
      <dgm:spPr/>
      <dgm:t>
        <a:bodyPr/>
        <a:lstStyle/>
        <a:p>
          <a:endParaRPr lang="en-US"/>
        </a:p>
      </dgm:t>
    </dgm:pt>
    <dgm:pt modelId="{A8D9F90A-3DF3-44A5-8039-C962BD80364E}" type="sibTrans" cxnId="{2D295933-A982-413F-8425-EBFCB9330786}">
      <dgm:prSet/>
      <dgm:spPr/>
      <dgm:t>
        <a:bodyPr/>
        <a:lstStyle/>
        <a:p>
          <a:endParaRPr lang="en-US"/>
        </a:p>
      </dgm:t>
    </dgm:pt>
    <dgm:pt modelId="{0D3A068C-F78E-4D4C-B968-10CAE40A3F61}">
      <dgm:prSet/>
      <dgm:spPr/>
      <dgm:t>
        <a:bodyPr/>
        <a:lstStyle/>
        <a:p>
          <a:r>
            <a:rPr lang="en-US"/>
            <a:t>Records to be Maintained</a:t>
          </a:r>
        </a:p>
      </dgm:t>
    </dgm:pt>
    <dgm:pt modelId="{64EC3796-DFC7-4E11-89F4-5A980223090D}" type="parTrans" cxnId="{438AD292-A2B7-4323-B46F-9FC6BAA23FEC}">
      <dgm:prSet/>
      <dgm:spPr/>
      <dgm:t>
        <a:bodyPr/>
        <a:lstStyle/>
        <a:p>
          <a:endParaRPr lang="en-US"/>
        </a:p>
      </dgm:t>
    </dgm:pt>
    <dgm:pt modelId="{1970F98A-4C6E-4267-8EAB-02769D9B3948}" type="sibTrans" cxnId="{438AD292-A2B7-4323-B46F-9FC6BAA23FEC}">
      <dgm:prSet/>
      <dgm:spPr/>
      <dgm:t>
        <a:bodyPr/>
        <a:lstStyle/>
        <a:p>
          <a:endParaRPr lang="en-US"/>
        </a:p>
      </dgm:t>
    </dgm:pt>
    <dgm:pt modelId="{59502E97-06F8-4BFA-9130-117291DFD4D2}" type="pres">
      <dgm:prSet presAssocID="{3AA9DA2C-7C38-4264-A22C-48DAB762B712}" presName="diagram" presStyleCnt="0">
        <dgm:presLayoutVars>
          <dgm:dir/>
          <dgm:resizeHandles val="exact"/>
        </dgm:presLayoutVars>
      </dgm:prSet>
      <dgm:spPr/>
    </dgm:pt>
    <dgm:pt modelId="{4D57B722-E337-40A4-ADCB-D6EB044603F2}" type="pres">
      <dgm:prSet presAssocID="{F0E0461F-9F80-47D4-95EE-70F32339E8D9}" presName="node" presStyleLbl="node1" presStyleIdx="0" presStyleCnt="10">
        <dgm:presLayoutVars>
          <dgm:bulletEnabled val="1"/>
        </dgm:presLayoutVars>
      </dgm:prSet>
      <dgm:spPr/>
    </dgm:pt>
    <dgm:pt modelId="{D7A1820E-A5B6-4C8D-A1CD-3169AFC88CD4}" type="pres">
      <dgm:prSet presAssocID="{08C1A094-B85B-4A48-AC74-0E5A37F489FE}" presName="sibTrans" presStyleCnt="0"/>
      <dgm:spPr/>
    </dgm:pt>
    <dgm:pt modelId="{E738E659-CFF5-4061-A0F4-D2FAC45E5573}" type="pres">
      <dgm:prSet presAssocID="{0235560C-E5A3-4CA3-AD94-D856938625A3}" presName="node" presStyleLbl="node1" presStyleIdx="1" presStyleCnt="10">
        <dgm:presLayoutVars>
          <dgm:bulletEnabled val="1"/>
        </dgm:presLayoutVars>
      </dgm:prSet>
      <dgm:spPr/>
    </dgm:pt>
    <dgm:pt modelId="{BA5CA989-101C-448E-BADA-C81BB55E5813}" type="pres">
      <dgm:prSet presAssocID="{F6DDB062-C17B-4879-8677-FCBD8B436DFD}" presName="sibTrans" presStyleCnt="0"/>
      <dgm:spPr/>
    </dgm:pt>
    <dgm:pt modelId="{FCBE7634-E7BA-4A2E-887F-DD2E55926E08}" type="pres">
      <dgm:prSet presAssocID="{F0984124-E4F1-44AA-A83A-3AD4F73E7FB8}" presName="node" presStyleLbl="node1" presStyleIdx="2" presStyleCnt="10">
        <dgm:presLayoutVars>
          <dgm:bulletEnabled val="1"/>
        </dgm:presLayoutVars>
      </dgm:prSet>
      <dgm:spPr/>
    </dgm:pt>
    <dgm:pt modelId="{57286B05-4803-4BB4-8038-4D09D4E766E8}" type="pres">
      <dgm:prSet presAssocID="{1F227861-532A-4B02-8333-C9A1DD4C144E}" presName="sibTrans" presStyleCnt="0"/>
      <dgm:spPr/>
    </dgm:pt>
    <dgm:pt modelId="{34DC91BD-F03F-45AB-ACC3-F427F328F294}" type="pres">
      <dgm:prSet presAssocID="{18B13189-4EBC-491A-B19D-15D5C6B6961E}" presName="node" presStyleLbl="node1" presStyleIdx="3" presStyleCnt="10">
        <dgm:presLayoutVars>
          <dgm:bulletEnabled val="1"/>
        </dgm:presLayoutVars>
      </dgm:prSet>
      <dgm:spPr/>
    </dgm:pt>
    <dgm:pt modelId="{4BB93E8E-C0CF-47F2-A8A0-278230E25084}" type="pres">
      <dgm:prSet presAssocID="{BD770E6F-8567-4832-9814-949A13E71017}" presName="sibTrans" presStyleCnt="0"/>
      <dgm:spPr/>
    </dgm:pt>
    <dgm:pt modelId="{30A042DC-70DC-4661-859B-DBED50572E8B}" type="pres">
      <dgm:prSet presAssocID="{A4C296B0-2B7D-419C-ADF9-5FDD89229B7E}" presName="node" presStyleLbl="node1" presStyleIdx="4" presStyleCnt="10">
        <dgm:presLayoutVars>
          <dgm:bulletEnabled val="1"/>
        </dgm:presLayoutVars>
      </dgm:prSet>
      <dgm:spPr/>
    </dgm:pt>
    <dgm:pt modelId="{05D95863-01A6-4683-8F6D-E3FD8EAE5176}" type="pres">
      <dgm:prSet presAssocID="{AB58268B-4891-49C9-8E15-3FDF25D82DFA}" presName="sibTrans" presStyleCnt="0"/>
      <dgm:spPr/>
    </dgm:pt>
    <dgm:pt modelId="{8E130597-F4F5-4ED7-AC75-4902AF59AE7D}" type="pres">
      <dgm:prSet presAssocID="{4C3170AF-2359-427F-80ED-80A3D8F8FDCC}" presName="node" presStyleLbl="node1" presStyleIdx="5" presStyleCnt="10">
        <dgm:presLayoutVars>
          <dgm:bulletEnabled val="1"/>
        </dgm:presLayoutVars>
      </dgm:prSet>
      <dgm:spPr/>
    </dgm:pt>
    <dgm:pt modelId="{0AB78B28-42A2-49F2-8102-80CCC7975B94}" type="pres">
      <dgm:prSet presAssocID="{ADC6DFA3-F804-4E5D-8197-974E6326FD53}" presName="sibTrans" presStyleCnt="0"/>
      <dgm:spPr/>
    </dgm:pt>
    <dgm:pt modelId="{C70E73EC-8C99-4F12-9AED-697492F747E4}" type="pres">
      <dgm:prSet presAssocID="{3FAFE686-E1D2-42B3-9599-CFE2A15484A9}" presName="node" presStyleLbl="node1" presStyleIdx="6" presStyleCnt="10">
        <dgm:presLayoutVars>
          <dgm:bulletEnabled val="1"/>
        </dgm:presLayoutVars>
      </dgm:prSet>
      <dgm:spPr/>
    </dgm:pt>
    <dgm:pt modelId="{73A42C07-B927-4F6F-8506-B4FFFFA0AB35}" type="pres">
      <dgm:prSet presAssocID="{853C822C-FEC9-46AE-BCE5-B96DF01AA02E}" presName="sibTrans" presStyleCnt="0"/>
      <dgm:spPr/>
    </dgm:pt>
    <dgm:pt modelId="{662228E9-CFE1-426C-8441-96EEAD1CBA3A}" type="pres">
      <dgm:prSet presAssocID="{9A8A4930-397B-4441-B8F7-EB2BE63C87C3}" presName="node" presStyleLbl="node1" presStyleIdx="7" presStyleCnt="10">
        <dgm:presLayoutVars>
          <dgm:bulletEnabled val="1"/>
        </dgm:presLayoutVars>
      </dgm:prSet>
      <dgm:spPr/>
    </dgm:pt>
    <dgm:pt modelId="{810F6E9E-80BD-4E3A-BAC4-3F0DA6521C02}" type="pres">
      <dgm:prSet presAssocID="{CF635F14-BE7D-4329-A371-729608D932EE}" presName="sibTrans" presStyleCnt="0"/>
      <dgm:spPr/>
    </dgm:pt>
    <dgm:pt modelId="{70A2DAD6-420A-42D6-9B83-C9DCD2158C44}" type="pres">
      <dgm:prSet presAssocID="{968CF8B5-ED81-467D-83D6-12B17043AE29}" presName="node" presStyleLbl="node1" presStyleIdx="8" presStyleCnt="10">
        <dgm:presLayoutVars>
          <dgm:bulletEnabled val="1"/>
        </dgm:presLayoutVars>
      </dgm:prSet>
      <dgm:spPr/>
    </dgm:pt>
    <dgm:pt modelId="{DB131E60-1672-4479-952D-91D03C23937F}" type="pres">
      <dgm:prSet presAssocID="{A8D9F90A-3DF3-44A5-8039-C962BD80364E}" presName="sibTrans" presStyleCnt="0"/>
      <dgm:spPr/>
    </dgm:pt>
    <dgm:pt modelId="{C6F50604-C309-40D7-A747-04EBB7D2E58E}" type="pres">
      <dgm:prSet presAssocID="{0D3A068C-F78E-4D4C-B968-10CAE40A3F61}" presName="node" presStyleLbl="node1" presStyleIdx="9" presStyleCnt="10">
        <dgm:presLayoutVars>
          <dgm:bulletEnabled val="1"/>
        </dgm:presLayoutVars>
      </dgm:prSet>
      <dgm:spPr/>
    </dgm:pt>
  </dgm:ptLst>
  <dgm:cxnLst>
    <dgm:cxn modelId="{7D7A5E05-C405-4F6C-ABE4-864E4A4147C4}" type="presOf" srcId="{F0E0461F-9F80-47D4-95EE-70F32339E8D9}" destId="{4D57B722-E337-40A4-ADCB-D6EB044603F2}" srcOrd="0" destOrd="0" presId="urn:microsoft.com/office/officeart/2005/8/layout/default"/>
    <dgm:cxn modelId="{02219013-A5F7-44ED-82EF-D1D893666048}" srcId="{3AA9DA2C-7C38-4264-A22C-48DAB762B712}" destId="{F0984124-E4F1-44AA-A83A-3AD4F73E7FB8}" srcOrd="2" destOrd="0" parTransId="{F4995202-5E5A-4318-8A4F-B02C9CADE897}" sibTransId="{1F227861-532A-4B02-8333-C9A1DD4C144E}"/>
    <dgm:cxn modelId="{BFFE771D-1114-4088-841C-FE070B17CC95}" type="presOf" srcId="{F0984124-E4F1-44AA-A83A-3AD4F73E7FB8}" destId="{FCBE7634-E7BA-4A2E-887F-DD2E55926E08}" srcOrd="0" destOrd="0" presId="urn:microsoft.com/office/officeart/2005/8/layout/default"/>
    <dgm:cxn modelId="{1C0C991E-FF1B-452F-B4A2-EA2D6AD35363}" type="presOf" srcId="{4C3170AF-2359-427F-80ED-80A3D8F8FDCC}" destId="{8E130597-F4F5-4ED7-AC75-4902AF59AE7D}" srcOrd="0" destOrd="0" presId="urn:microsoft.com/office/officeart/2005/8/layout/default"/>
    <dgm:cxn modelId="{4EC82F24-AB6A-4157-B81C-0956920A6CCA}" type="presOf" srcId="{0235560C-E5A3-4CA3-AD94-D856938625A3}" destId="{E738E659-CFF5-4061-A0F4-D2FAC45E5573}" srcOrd="0" destOrd="0" presId="urn:microsoft.com/office/officeart/2005/8/layout/default"/>
    <dgm:cxn modelId="{F2FDBE2A-E58F-4EA5-AC68-581D7EA0AFFF}" type="presOf" srcId="{0D3A068C-F78E-4D4C-B968-10CAE40A3F61}" destId="{C6F50604-C309-40D7-A747-04EBB7D2E58E}" srcOrd="0" destOrd="0" presId="urn:microsoft.com/office/officeart/2005/8/layout/default"/>
    <dgm:cxn modelId="{BA26B232-1104-4B69-A93B-ECEF0E9693BD}" srcId="{3AA9DA2C-7C38-4264-A22C-48DAB762B712}" destId="{A4C296B0-2B7D-419C-ADF9-5FDD89229B7E}" srcOrd="4" destOrd="0" parTransId="{D18D2075-0DF8-4454-91BB-8DFE1D48A9ED}" sibTransId="{AB58268B-4891-49C9-8E15-3FDF25D82DFA}"/>
    <dgm:cxn modelId="{2D295933-A982-413F-8425-EBFCB9330786}" srcId="{3AA9DA2C-7C38-4264-A22C-48DAB762B712}" destId="{968CF8B5-ED81-467D-83D6-12B17043AE29}" srcOrd="8" destOrd="0" parTransId="{3F98B4E1-AA69-4235-BD14-B29B6B6B324A}" sibTransId="{A8D9F90A-3DF3-44A5-8039-C962BD80364E}"/>
    <dgm:cxn modelId="{377F6E3A-B57B-4B66-8A85-025798DDFA9D}" srcId="{3AA9DA2C-7C38-4264-A22C-48DAB762B712}" destId="{4C3170AF-2359-427F-80ED-80A3D8F8FDCC}" srcOrd="5" destOrd="0" parTransId="{FA3A4B12-F219-45DB-84AC-E5E92AA7322D}" sibTransId="{ADC6DFA3-F804-4E5D-8197-974E6326FD53}"/>
    <dgm:cxn modelId="{DBF4F84A-39EA-4566-96E3-9B5489A0A494}" srcId="{3AA9DA2C-7C38-4264-A22C-48DAB762B712}" destId="{9A8A4930-397B-4441-B8F7-EB2BE63C87C3}" srcOrd="7" destOrd="0" parTransId="{68757A4B-CF83-4518-A3A6-39B69BE99F78}" sibTransId="{CF635F14-BE7D-4329-A371-729608D932EE}"/>
    <dgm:cxn modelId="{1F04077B-AF41-4CFF-9A56-884D5AF859D1}" type="presOf" srcId="{3AA9DA2C-7C38-4264-A22C-48DAB762B712}" destId="{59502E97-06F8-4BFA-9130-117291DFD4D2}" srcOrd="0" destOrd="0" presId="urn:microsoft.com/office/officeart/2005/8/layout/default"/>
    <dgm:cxn modelId="{A2C75E90-6F1F-49D8-AF2B-E6959579E311}" type="presOf" srcId="{3FAFE686-E1D2-42B3-9599-CFE2A15484A9}" destId="{C70E73EC-8C99-4F12-9AED-697492F747E4}" srcOrd="0" destOrd="0" presId="urn:microsoft.com/office/officeart/2005/8/layout/default"/>
    <dgm:cxn modelId="{438AD292-A2B7-4323-B46F-9FC6BAA23FEC}" srcId="{3AA9DA2C-7C38-4264-A22C-48DAB762B712}" destId="{0D3A068C-F78E-4D4C-B968-10CAE40A3F61}" srcOrd="9" destOrd="0" parTransId="{64EC3796-DFC7-4E11-89F4-5A980223090D}" sibTransId="{1970F98A-4C6E-4267-8EAB-02769D9B3948}"/>
    <dgm:cxn modelId="{35BE8199-7DF3-4019-BFE8-807EA7D3D179}" srcId="{3AA9DA2C-7C38-4264-A22C-48DAB762B712}" destId="{18B13189-4EBC-491A-B19D-15D5C6B6961E}" srcOrd="3" destOrd="0" parTransId="{5099369A-B0EE-44BB-B050-7407F0E2059A}" sibTransId="{BD770E6F-8567-4832-9814-949A13E71017}"/>
    <dgm:cxn modelId="{3B9C62B0-5BAF-4A54-BE04-7B268BBF6900}" srcId="{3AA9DA2C-7C38-4264-A22C-48DAB762B712}" destId="{3FAFE686-E1D2-42B3-9599-CFE2A15484A9}" srcOrd="6" destOrd="0" parTransId="{0E4F8A44-6FD8-470B-B505-035486716382}" sibTransId="{853C822C-FEC9-46AE-BCE5-B96DF01AA02E}"/>
    <dgm:cxn modelId="{3F3904B7-809C-41ED-903B-4AEE97EF1713}" type="presOf" srcId="{9A8A4930-397B-4441-B8F7-EB2BE63C87C3}" destId="{662228E9-CFE1-426C-8441-96EEAD1CBA3A}" srcOrd="0" destOrd="0" presId="urn:microsoft.com/office/officeart/2005/8/layout/default"/>
    <dgm:cxn modelId="{E62688CD-8CBA-4386-8633-8237AA805381}" type="presOf" srcId="{968CF8B5-ED81-467D-83D6-12B17043AE29}" destId="{70A2DAD6-420A-42D6-9B83-C9DCD2158C44}" srcOrd="0" destOrd="0" presId="urn:microsoft.com/office/officeart/2005/8/layout/default"/>
    <dgm:cxn modelId="{E1AC88D7-38C3-4D45-AE12-AC44474FBFE4}" srcId="{3AA9DA2C-7C38-4264-A22C-48DAB762B712}" destId="{F0E0461F-9F80-47D4-95EE-70F32339E8D9}" srcOrd="0" destOrd="0" parTransId="{CE89133A-94E8-4C1A-84A3-1C2351889FFE}" sibTransId="{08C1A094-B85B-4A48-AC74-0E5A37F489FE}"/>
    <dgm:cxn modelId="{630C14D9-852A-49D3-9692-0826C63A6900}" type="presOf" srcId="{A4C296B0-2B7D-419C-ADF9-5FDD89229B7E}" destId="{30A042DC-70DC-4661-859B-DBED50572E8B}" srcOrd="0" destOrd="0" presId="urn:microsoft.com/office/officeart/2005/8/layout/default"/>
    <dgm:cxn modelId="{15B549DF-BA77-40C1-885C-F3B12A52A118}" srcId="{3AA9DA2C-7C38-4264-A22C-48DAB762B712}" destId="{0235560C-E5A3-4CA3-AD94-D856938625A3}" srcOrd="1" destOrd="0" parTransId="{7C26ECC2-0702-4512-B2D3-AA4F39CB1B9D}" sibTransId="{F6DDB062-C17B-4879-8677-FCBD8B436DFD}"/>
    <dgm:cxn modelId="{5AEED0F8-7D17-445F-80F2-4E59424B31E3}" type="presOf" srcId="{18B13189-4EBC-491A-B19D-15D5C6B6961E}" destId="{34DC91BD-F03F-45AB-ACC3-F427F328F294}" srcOrd="0" destOrd="0" presId="urn:microsoft.com/office/officeart/2005/8/layout/default"/>
    <dgm:cxn modelId="{76D5F0BC-AFC6-4052-941F-065E377B86C7}" type="presParOf" srcId="{59502E97-06F8-4BFA-9130-117291DFD4D2}" destId="{4D57B722-E337-40A4-ADCB-D6EB044603F2}" srcOrd="0" destOrd="0" presId="urn:microsoft.com/office/officeart/2005/8/layout/default"/>
    <dgm:cxn modelId="{7764BDFD-809C-4234-86AD-2CC53934BC52}" type="presParOf" srcId="{59502E97-06F8-4BFA-9130-117291DFD4D2}" destId="{D7A1820E-A5B6-4C8D-A1CD-3169AFC88CD4}" srcOrd="1" destOrd="0" presId="urn:microsoft.com/office/officeart/2005/8/layout/default"/>
    <dgm:cxn modelId="{D2570799-E9E7-4C3A-867A-6F54CC283C25}" type="presParOf" srcId="{59502E97-06F8-4BFA-9130-117291DFD4D2}" destId="{E738E659-CFF5-4061-A0F4-D2FAC45E5573}" srcOrd="2" destOrd="0" presId="urn:microsoft.com/office/officeart/2005/8/layout/default"/>
    <dgm:cxn modelId="{1B82AB32-0D84-4DFD-8080-51E61867A913}" type="presParOf" srcId="{59502E97-06F8-4BFA-9130-117291DFD4D2}" destId="{BA5CA989-101C-448E-BADA-C81BB55E5813}" srcOrd="3" destOrd="0" presId="urn:microsoft.com/office/officeart/2005/8/layout/default"/>
    <dgm:cxn modelId="{3F01B468-909B-4B1E-A281-314D3A85EBC3}" type="presParOf" srcId="{59502E97-06F8-4BFA-9130-117291DFD4D2}" destId="{FCBE7634-E7BA-4A2E-887F-DD2E55926E08}" srcOrd="4" destOrd="0" presId="urn:microsoft.com/office/officeart/2005/8/layout/default"/>
    <dgm:cxn modelId="{846B9BC6-1CC1-4824-B35B-2F2B8ED018DA}" type="presParOf" srcId="{59502E97-06F8-4BFA-9130-117291DFD4D2}" destId="{57286B05-4803-4BB4-8038-4D09D4E766E8}" srcOrd="5" destOrd="0" presId="urn:microsoft.com/office/officeart/2005/8/layout/default"/>
    <dgm:cxn modelId="{7810D852-4FF2-4537-A744-15ACEA5C4F9B}" type="presParOf" srcId="{59502E97-06F8-4BFA-9130-117291DFD4D2}" destId="{34DC91BD-F03F-45AB-ACC3-F427F328F294}" srcOrd="6" destOrd="0" presId="urn:microsoft.com/office/officeart/2005/8/layout/default"/>
    <dgm:cxn modelId="{FC5F2834-E019-4249-A7CA-D0E2EFF0B0F0}" type="presParOf" srcId="{59502E97-06F8-4BFA-9130-117291DFD4D2}" destId="{4BB93E8E-C0CF-47F2-A8A0-278230E25084}" srcOrd="7" destOrd="0" presId="urn:microsoft.com/office/officeart/2005/8/layout/default"/>
    <dgm:cxn modelId="{DD45B5B6-7A43-487B-A75F-971D72705B10}" type="presParOf" srcId="{59502E97-06F8-4BFA-9130-117291DFD4D2}" destId="{30A042DC-70DC-4661-859B-DBED50572E8B}" srcOrd="8" destOrd="0" presId="urn:microsoft.com/office/officeart/2005/8/layout/default"/>
    <dgm:cxn modelId="{79E409BC-1C6A-4F48-A660-55169109EA50}" type="presParOf" srcId="{59502E97-06F8-4BFA-9130-117291DFD4D2}" destId="{05D95863-01A6-4683-8F6D-E3FD8EAE5176}" srcOrd="9" destOrd="0" presId="urn:microsoft.com/office/officeart/2005/8/layout/default"/>
    <dgm:cxn modelId="{FEAD6F3F-39D3-43BD-8BC5-99289763CFDE}" type="presParOf" srcId="{59502E97-06F8-4BFA-9130-117291DFD4D2}" destId="{8E130597-F4F5-4ED7-AC75-4902AF59AE7D}" srcOrd="10" destOrd="0" presId="urn:microsoft.com/office/officeart/2005/8/layout/default"/>
    <dgm:cxn modelId="{47983C50-9F6B-408D-802B-17EFE41B3A59}" type="presParOf" srcId="{59502E97-06F8-4BFA-9130-117291DFD4D2}" destId="{0AB78B28-42A2-49F2-8102-80CCC7975B94}" srcOrd="11" destOrd="0" presId="urn:microsoft.com/office/officeart/2005/8/layout/default"/>
    <dgm:cxn modelId="{067BCEF2-E35A-46F4-A466-DC8277B2B20D}" type="presParOf" srcId="{59502E97-06F8-4BFA-9130-117291DFD4D2}" destId="{C70E73EC-8C99-4F12-9AED-697492F747E4}" srcOrd="12" destOrd="0" presId="urn:microsoft.com/office/officeart/2005/8/layout/default"/>
    <dgm:cxn modelId="{F66FCA3C-0110-41FF-8147-213B1980C6D7}" type="presParOf" srcId="{59502E97-06F8-4BFA-9130-117291DFD4D2}" destId="{73A42C07-B927-4F6F-8506-B4FFFFA0AB35}" srcOrd="13" destOrd="0" presId="urn:microsoft.com/office/officeart/2005/8/layout/default"/>
    <dgm:cxn modelId="{E7EE40C1-7508-48BC-8159-8B68BA842F3D}" type="presParOf" srcId="{59502E97-06F8-4BFA-9130-117291DFD4D2}" destId="{662228E9-CFE1-426C-8441-96EEAD1CBA3A}" srcOrd="14" destOrd="0" presId="urn:microsoft.com/office/officeart/2005/8/layout/default"/>
    <dgm:cxn modelId="{DDEA677D-F6EF-40D4-B458-0B5EFA993B2F}" type="presParOf" srcId="{59502E97-06F8-4BFA-9130-117291DFD4D2}" destId="{810F6E9E-80BD-4E3A-BAC4-3F0DA6521C02}" srcOrd="15" destOrd="0" presId="urn:microsoft.com/office/officeart/2005/8/layout/default"/>
    <dgm:cxn modelId="{5647B36F-EC37-4FF5-BEEA-4AC8125FBEED}" type="presParOf" srcId="{59502E97-06F8-4BFA-9130-117291DFD4D2}" destId="{70A2DAD6-420A-42D6-9B83-C9DCD2158C44}" srcOrd="16" destOrd="0" presId="urn:microsoft.com/office/officeart/2005/8/layout/default"/>
    <dgm:cxn modelId="{F6164B7C-3AC6-4C37-A260-6C085C3EB30B}" type="presParOf" srcId="{59502E97-06F8-4BFA-9130-117291DFD4D2}" destId="{DB131E60-1672-4479-952D-91D03C23937F}" srcOrd="17" destOrd="0" presId="urn:microsoft.com/office/officeart/2005/8/layout/default"/>
    <dgm:cxn modelId="{FF3C4FFD-67E5-45DF-9C75-870CCFF28366}" type="presParOf" srcId="{59502E97-06F8-4BFA-9130-117291DFD4D2}" destId="{C6F50604-C309-40D7-A747-04EBB7D2E58E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1381D7-7BCD-47BE-BB6C-54B93E61E12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260E1DB-E38C-4D0E-802C-DEF0C32A9EE2}">
      <dgm:prSet custT="1"/>
      <dgm:spPr/>
      <dgm:t>
        <a:bodyPr/>
        <a:lstStyle/>
        <a:p>
          <a:r>
            <a:rPr lang="en-US" sz="3200" dirty="0">
              <a:latin typeface="Gill Sans Nova" panose="020B0602020104020203" pitchFamily="34" charset="0"/>
            </a:rPr>
            <a:t>Outside Agency Audit</a:t>
          </a:r>
        </a:p>
      </dgm:t>
    </dgm:pt>
    <dgm:pt modelId="{A1970F3D-9EB7-4D3E-BC0A-C48E7CFC721D}" type="parTrans" cxnId="{08FB8A6F-1BD1-44EC-A1FF-ABFDE98346C9}">
      <dgm:prSet/>
      <dgm:spPr/>
      <dgm:t>
        <a:bodyPr/>
        <a:lstStyle/>
        <a:p>
          <a:endParaRPr lang="en-US"/>
        </a:p>
      </dgm:t>
    </dgm:pt>
    <dgm:pt modelId="{C96D7627-4A06-41E1-B413-E50BD0D741E4}" type="sibTrans" cxnId="{08FB8A6F-1BD1-44EC-A1FF-ABFDE98346C9}">
      <dgm:prSet/>
      <dgm:spPr/>
      <dgm:t>
        <a:bodyPr/>
        <a:lstStyle/>
        <a:p>
          <a:endParaRPr lang="en-US"/>
        </a:p>
      </dgm:t>
    </dgm:pt>
    <dgm:pt modelId="{F71F40A9-DFA0-4549-A1B5-1D4363E78CB9}">
      <dgm:prSet custT="1"/>
      <dgm:spPr/>
      <dgm:t>
        <a:bodyPr/>
        <a:lstStyle/>
        <a:p>
          <a:r>
            <a:rPr lang="en-US" sz="2800" dirty="0">
              <a:latin typeface="Gill Sans Nova" panose="020B0602020104020203" pitchFamily="34" charset="0"/>
            </a:rPr>
            <a:t>Types of Monitoring</a:t>
          </a:r>
        </a:p>
      </dgm:t>
    </dgm:pt>
    <dgm:pt modelId="{EBE20EB2-21EB-4067-AE01-70B3858F83FE}" type="parTrans" cxnId="{F2859745-5397-4A94-A72A-9194EA7289DC}">
      <dgm:prSet/>
      <dgm:spPr/>
      <dgm:t>
        <a:bodyPr/>
        <a:lstStyle/>
        <a:p>
          <a:endParaRPr lang="en-US"/>
        </a:p>
      </dgm:t>
    </dgm:pt>
    <dgm:pt modelId="{E9F0A97A-DDFF-46C4-8AF8-E77123FE7D17}" type="sibTrans" cxnId="{F2859745-5397-4A94-A72A-9194EA7289DC}">
      <dgm:prSet/>
      <dgm:spPr/>
      <dgm:t>
        <a:bodyPr/>
        <a:lstStyle/>
        <a:p>
          <a:endParaRPr lang="en-US"/>
        </a:p>
      </dgm:t>
    </dgm:pt>
    <dgm:pt modelId="{424FF7F2-8BE2-423B-8F89-9E6ED81AAA6C}">
      <dgm:prSet custT="1"/>
      <dgm:spPr/>
      <dgm:t>
        <a:bodyPr/>
        <a:lstStyle/>
        <a:p>
          <a:r>
            <a:rPr lang="en-US" sz="1600" dirty="0">
              <a:latin typeface="Gill Sans Nova" panose="020B0602020104020203" pitchFamily="34" charset="0"/>
            </a:rPr>
            <a:t>Project Monitoring—As Needed</a:t>
          </a:r>
        </a:p>
      </dgm:t>
    </dgm:pt>
    <dgm:pt modelId="{9DB7D610-78AB-449A-ACB2-4283EBA8032D}" type="parTrans" cxnId="{D4EEE918-4EA2-4DF8-8DFC-413A693ED70A}">
      <dgm:prSet/>
      <dgm:spPr/>
      <dgm:t>
        <a:bodyPr/>
        <a:lstStyle/>
        <a:p>
          <a:endParaRPr lang="en-US"/>
        </a:p>
      </dgm:t>
    </dgm:pt>
    <dgm:pt modelId="{1C2A477A-0DBF-4008-84A1-107A6951340D}" type="sibTrans" cxnId="{D4EEE918-4EA2-4DF8-8DFC-413A693ED70A}">
      <dgm:prSet/>
      <dgm:spPr/>
      <dgm:t>
        <a:bodyPr/>
        <a:lstStyle/>
        <a:p>
          <a:endParaRPr lang="en-US"/>
        </a:p>
      </dgm:t>
    </dgm:pt>
    <dgm:pt modelId="{8D314624-4959-4A89-8DE4-7C3D048C024D}">
      <dgm:prSet custT="1"/>
      <dgm:spPr/>
      <dgm:t>
        <a:bodyPr/>
        <a:lstStyle/>
        <a:p>
          <a:r>
            <a:rPr lang="en-US" sz="1600" dirty="0">
              <a:latin typeface="Gill Sans Nova" panose="020B0602020104020203" pitchFamily="34" charset="0"/>
            </a:rPr>
            <a:t>Desk Review—Monthly</a:t>
          </a:r>
        </a:p>
      </dgm:t>
    </dgm:pt>
    <dgm:pt modelId="{038AC020-BFEA-4818-A6B8-250E83ADCD52}" type="parTrans" cxnId="{09080335-A3BB-4A1A-A435-4C7EA6387D8F}">
      <dgm:prSet/>
      <dgm:spPr/>
      <dgm:t>
        <a:bodyPr/>
        <a:lstStyle/>
        <a:p>
          <a:endParaRPr lang="en-US"/>
        </a:p>
      </dgm:t>
    </dgm:pt>
    <dgm:pt modelId="{E44188F1-7D7C-4E57-A696-FC4B647F05B4}" type="sibTrans" cxnId="{09080335-A3BB-4A1A-A435-4C7EA6387D8F}">
      <dgm:prSet/>
      <dgm:spPr/>
      <dgm:t>
        <a:bodyPr/>
        <a:lstStyle/>
        <a:p>
          <a:endParaRPr lang="en-US"/>
        </a:p>
      </dgm:t>
    </dgm:pt>
    <dgm:pt modelId="{09A1D5FF-315E-402E-A908-11B6B09036AE}">
      <dgm:prSet custT="1"/>
      <dgm:spPr/>
      <dgm:t>
        <a:bodyPr/>
        <a:lstStyle/>
        <a:p>
          <a:r>
            <a:rPr lang="en-US" sz="1600" dirty="0">
              <a:latin typeface="Gill Sans Nova" panose="020B0602020104020203" pitchFamily="34" charset="0"/>
            </a:rPr>
            <a:t>On-site Visits—Annually</a:t>
          </a:r>
        </a:p>
      </dgm:t>
    </dgm:pt>
    <dgm:pt modelId="{06D7D360-BBEF-4A84-89ED-82BD9C71491A}" type="parTrans" cxnId="{14E69533-862F-43A8-8ADA-B27EE5DCC215}">
      <dgm:prSet/>
      <dgm:spPr/>
      <dgm:t>
        <a:bodyPr/>
        <a:lstStyle/>
        <a:p>
          <a:endParaRPr lang="en-US"/>
        </a:p>
      </dgm:t>
    </dgm:pt>
    <dgm:pt modelId="{8D9A552C-DECB-4CE8-BC00-3578C8CA0B31}" type="sibTrans" cxnId="{14E69533-862F-43A8-8ADA-B27EE5DCC215}">
      <dgm:prSet/>
      <dgm:spPr/>
      <dgm:t>
        <a:bodyPr/>
        <a:lstStyle/>
        <a:p>
          <a:endParaRPr lang="en-US"/>
        </a:p>
      </dgm:t>
    </dgm:pt>
    <dgm:pt modelId="{5F106754-61A2-44F7-825C-82EC3D7FFA20}">
      <dgm:prSet custT="1"/>
      <dgm:spPr/>
      <dgm:t>
        <a:bodyPr/>
        <a:lstStyle/>
        <a:p>
          <a:r>
            <a:rPr lang="en-US" sz="1600" dirty="0">
              <a:latin typeface="Gill Sans Nova" panose="020B0602020104020203" pitchFamily="34" charset="0"/>
            </a:rPr>
            <a:t>Drawdown Requests—Each Submission</a:t>
          </a:r>
        </a:p>
      </dgm:t>
    </dgm:pt>
    <dgm:pt modelId="{613717E7-1CBD-4C67-8E43-250236836F35}" type="parTrans" cxnId="{BEE14030-D4DD-44AF-9CBB-24A3000DE704}">
      <dgm:prSet/>
      <dgm:spPr/>
      <dgm:t>
        <a:bodyPr/>
        <a:lstStyle/>
        <a:p>
          <a:endParaRPr lang="en-US"/>
        </a:p>
      </dgm:t>
    </dgm:pt>
    <dgm:pt modelId="{5220F64D-95C1-4973-BCAB-4DF899986A0C}" type="sibTrans" cxnId="{BEE14030-D4DD-44AF-9CBB-24A3000DE704}">
      <dgm:prSet/>
      <dgm:spPr/>
      <dgm:t>
        <a:bodyPr/>
        <a:lstStyle/>
        <a:p>
          <a:endParaRPr lang="en-US"/>
        </a:p>
      </dgm:t>
    </dgm:pt>
    <dgm:pt modelId="{2869ED24-CB4E-49F7-983A-C930716FDB74}">
      <dgm:prSet custT="1"/>
      <dgm:spPr/>
      <dgm:t>
        <a:bodyPr/>
        <a:lstStyle/>
        <a:p>
          <a:r>
            <a:rPr lang="en-US" sz="3200" dirty="0"/>
            <a:t>General Compliance</a:t>
          </a:r>
        </a:p>
      </dgm:t>
    </dgm:pt>
    <dgm:pt modelId="{4A29FF48-E51E-46AE-B2E9-9DBB7F076BBF}" type="parTrans" cxnId="{EDD4B5B7-D263-4A74-85E3-AE4709C3D0EA}">
      <dgm:prSet/>
      <dgm:spPr/>
      <dgm:t>
        <a:bodyPr/>
        <a:lstStyle/>
        <a:p>
          <a:endParaRPr lang="en-US"/>
        </a:p>
      </dgm:t>
    </dgm:pt>
    <dgm:pt modelId="{8BC61784-C11B-4360-BD90-A1036B4EDE27}" type="sibTrans" cxnId="{EDD4B5B7-D263-4A74-85E3-AE4709C3D0EA}">
      <dgm:prSet/>
      <dgm:spPr/>
      <dgm:t>
        <a:bodyPr/>
        <a:lstStyle/>
        <a:p>
          <a:endParaRPr lang="en-US"/>
        </a:p>
      </dgm:t>
    </dgm:pt>
    <dgm:pt modelId="{5489561B-3400-4ABD-9F21-707E327EC99A}">
      <dgm:prSet custT="1"/>
      <dgm:spPr/>
      <dgm:t>
        <a:bodyPr/>
        <a:lstStyle/>
        <a:p>
          <a:r>
            <a:rPr lang="en-US" sz="2800" dirty="0">
              <a:latin typeface="Gill Sans Nova" panose="020B0602020104020203" pitchFamily="34" charset="0"/>
            </a:rPr>
            <a:t>Non-Compliance</a:t>
          </a:r>
        </a:p>
      </dgm:t>
    </dgm:pt>
    <dgm:pt modelId="{C37FD67A-6973-4109-859F-7EFC8F54B608}" type="parTrans" cxnId="{9FDF4CC5-C7C7-4A22-B4E5-4A2429EAC4FC}">
      <dgm:prSet/>
      <dgm:spPr/>
      <dgm:t>
        <a:bodyPr/>
        <a:lstStyle/>
        <a:p>
          <a:endParaRPr lang="en-US"/>
        </a:p>
      </dgm:t>
    </dgm:pt>
    <dgm:pt modelId="{5C722338-5EED-4632-B8D1-8E005984D4E4}" type="sibTrans" cxnId="{9FDF4CC5-C7C7-4A22-B4E5-4A2429EAC4FC}">
      <dgm:prSet/>
      <dgm:spPr/>
      <dgm:t>
        <a:bodyPr/>
        <a:lstStyle/>
        <a:p>
          <a:endParaRPr lang="en-US"/>
        </a:p>
      </dgm:t>
    </dgm:pt>
    <dgm:pt modelId="{71F4AF76-E3DA-4B78-915A-FC5C340EF8AF}">
      <dgm:prSet custT="1"/>
      <dgm:spPr/>
      <dgm:t>
        <a:bodyPr/>
        <a:lstStyle/>
        <a:p>
          <a:r>
            <a:rPr lang="en-US" sz="2800" dirty="0">
              <a:latin typeface="Gill Sans Nova" panose="020B0602020104020203" pitchFamily="34" charset="0"/>
            </a:rPr>
            <a:t>Corrective Action </a:t>
          </a:r>
        </a:p>
      </dgm:t>
    </dgm:pt>
    <dgm:pt modelId="{E1A294F3-FC7A-4950-9125-2E98617BEF4C}" type="parTrans" cxnId="{2EE9283A-9687-400D-8464-7FFCAA00CC28}">
      <dgm:prSet/>
      <dgm:spPr/>
      <dgm:t>
        <a:bodyPr/>
        <a:lstStyle/>
        <a:p>
          <a:endParaRPr lang="en-US"/>
        </a:p>
      </dgm:t>
    </dgm:pt>
    <dgm:pt modelId="{6C59775D-C928-4598-B2A8-9DEEBE8B994B}" type="sibTrans" cxnId="{2EE9283A-9687-400D-8464-7FFCAA00CC28}">
      <dgm:prSet/>
      <dgm:spPr/>
      <dgm:t>
        <a:bodyPr/>
        <a:lstStyle/>
        <a:p>
          <a:endParaRPr lang="en-US"/>
        </a:p>
      </dgm:t>
    </dgm:pt>
    <dgm:pt modelId="{DDEB0786-9606-4DBC-92BA-0F35567BC94E}" type="pres">
      <dgm:prSet presAssocID="{E31381D7-7BCD-47BE-BB6C-54B93E61E126}" presName="root" presStyleCnt="0">
        <dgm:presLayoutVars>
          <dgm:dir/>
          <dgm:resizeHandles val="exact"/>
        </dgm:presLayoutVars>
      </dgm:prSet>
      <dgm:spPr/>
    </dgm:pt>
    <dgm:pt modelId="{88C0115E-3C2C-4779-B167-8E1FB9EC0AEF}" type="pres">
      <dgm:prSet presAssocID="{6260E1DB-E38C-4D0E-802C-DEF0C32A9EE2}" presName="compNode" presStyleCnt="0"/>
      <dgm:spPr/>
    </dgm:pt>
    <dgm:pt modelId="{5AFD7936-BE53-40A0-AB6F-F8D4E6647A52}" type="pres">
      <dgm:prSet presAssocID="{6260E1DB-E38C-4D0E-802C-DEF0C32A9EE2}" presName="bgRect" presStyleLbl="bgShp" presStyleIdx="0" presStyleCnt="5" custLinFactNeighborX="-823"/>
      <dgm:spPr/>
    </dgm:pt>
    <dgm:pt modelId="{C342A035-68F7-487D-B473-6A057C90CBA9}" type="pres">
      <dgm:prSet presAssocID="{6260E1DB-E38C-4D0E-802C-DEF0C32A9EE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ruitment Management"/>
        </a:ext>
      </dgm:extLst>
    </dgm:pt>
    <dgm:pt modelId="{90CAA48F-733A-4302-897A-BDDAC85353EA}" type="pres">
      <dgm:prSet presAssocID="{6260E1DB-E38C-4D0E-802C-DEF0C32A9EE2}" presName="spaceRect" presStyleCnt="0"/>
      <dgm:spPr/>
    </dgm:pt>
    <dgm:pt modelId="{4429F965-BA74-406B-BB21-72EE243B8673}" type="pres">
      <dgm:prSet presAssocID="{6260E1DB-E38C-4D0E-802C-DEF0C32A9EE2}" presName="parTx" presStyleLbl="revTx" presStyleIdx="0" presStyleCnt="6" custScaleY="63629" custLinFactY="26497" custLinFactNeighborX="-479" custLinFactNeighborY="100000">
        <dgm:presLayoutVars>
          <dgm:chMax val="0"/>
          <dgm:chPref val="0"/>
        </dgm:presLayoutVars>
      </dgm:prSet>
      <dgm:spPr/>
    </dgm:pt>
    <dgm:pt modelId="{10E8FEFD-F156-415A-A176-CB253A2DE76B}" type="pres">
      <dgm:prSet presAssocID="{C96D7627-4A06-41E1-B413-E50BD0D741E4}" presName="sibTrans" presStyleCnt="0"/>
      <dgm:spPr/>
    </dgm:pt>
    <dgm:pt modelId="{CC96CBCA-9097-44E5-8F2C-DBF89D428CAF}" type="pres">
      <dgm:prSet presAssocID="{F71F40A9-DFA0-4549-A1B5-1D4363E78CB9}" presName="compNode" presStyleCnt="0"/>
      <dgm:spPr/>
    </dgm:pt>
    <dgm:pt modelId="{34CE4F96-22B7-4F03-A812-411CA7E3AE12}" type="pres">
      <dgm:prSet presAssocID="{F71F40A9-DFA0-4549-A1B5-1D4363E78CB9}" presName="bgRect" presStyleLbl="bgShp" presStyleIdx="1" presStyleCnt="5" custScaleY="190284" custLinFactNeighborX="189" custLinFactNeighborY="-1268"/>
      <dgm:spPr/>
    </dgm:pt>
    <dgm:pt modelId="{020E16AD-4ED0-492E-B1A6-42FE15099D64}" type="pres">
      <dgm:prSet presAssocID="{F71F40A9-DFA0-4549-A1B5-1D4363E78CB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ssue Tracking"/>
        </a:ext>
      </dgm:extLst>
    </dgm:pt>
    <dgm:pt modelId="{95DE989E-7827-4E0D-852D-A49257D6A6B4}" type="pres">
      <dgm:prSet presAssocID="{F71F40A9-DFA0-4549-A1B5-1D4363E78CB9}" presName="spaceRect" presStyleCnt="0"/>
      <dgm:spPr/>
    </dgm:pt>
    <dgm:pt modelId="{21F5ACB9-7118-4107-8F21-1290595438F1}" type="pres">
      <dgm:prSet presAssocID="{F71F40A9-DFA0-4549-A1B5-1D4363E78CB9}" presName="parTx" presStyleLbl="revTx" presStyleIdx="1" presStyleCnt="6" custScaleY="250717" custLinFactNeighborX="-1524" custLinFactNeighborY="76370">
        <dgm:presLayoutVars>
          <dgm:chMax val="0"/>
          <dgm:chPref val="0"/>
        </dgm:presLayoutVars>
      </dgm:prSet>
      <dgm:spPr/>
    </dgm:pt>
    <dgm:pt modelId="{6284D57B-71C3-488F-BEFE-7C4AF214BDB3}" type="pres">
      <dgm:prSet presAssocID="{F71F40A9-DFA0-4549-A1B5-1D4363E78CB9}" presName="desTx" presStyleLbl="revTx" presStyleIdx="2" presStyleCnt="6" custScaleX="159347">
        <dgm:presLayoutVars/>
      </dgm:prSet>
      <dgm:spPr/>
    </dgm:pt>
    <dgm:pt modelId="{31D9ED58-8F2A-445E-82C2-7402D79FDC94}" type="pres">
      <dgm:prSet presAssocID="{E9F0A97A-DDFF-46C4-8AF8-E77123FE7D17}" presName="sibTrans" presStyleCnt="0"/>
      <dgm:spPr/>
    </dgm:pt>
    <dgm:pt modelId="{1900F0DA-7553-44C7-BCB5-8B08A889F2FD}" type="pres">
      <dgm:prSet presAssocID="{2869ED24-CB4E-49F7-983A-C930716FDB74}" presName="compNode" presStyleCnt="0"/>
      <dgm:spPr/>
    </dgm:pt>
    <dgm:pt modelId="{BE9F1C12-FFA3-4907-9A05-3E38D35C0C49}" type="pres">
      <dgm:prSet presAssocID="{2869ED24-CB4E-49F7-983A-C930716FDB74}" presName="bgRect" presStyleLbl="bgShp" presStyleIdx="2" presStyleCnt="5"/>
      <dgm:spPr/>
    </dgm:pt>
    <dgm:pt modelId="{08A36346-3E0E-43A7-A1A8-F56981033A65}" type="pres">
      <dgm:prSet presAssocID="{2869ED24-CB4E-49F7-983A-C930716FDB7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ploy"/>
        </a:ext>
      </dgm:extLst>
    </dgm:pt>
    <dgm:pt modelId="{B850BF4D-F07E-467C-99CA-447807C16C81}" type="pres">
      <dgm:prSet presAssocID="{2869ED24-CB4E-49F7-983A-C930716FDB74}" presName="spaceRect" presStyleCnt="0"/>
      <dgm:spPr/>
    </dgm:pt>
    <dgm:pt modelId="{8D46C3ED-43EB-4A77-8005-E9018DD4234E}" type="pres">
      <dgm:prSet presAssocID="{2869ED24-CB4E-49F7-983A-C930716FDB74}" presName="parTx" presStyleLbl="revTx" presStyleIdx="3" presStyleCnt="6" custLinFactY="38624" custLinFactNeighborX="-1102" custLinFactNeighborY="100000">
        <dgm:presLayoutVars>
          <dgm:chMax val="0"/>
          <dgm:chPref val="0"/>
        </dgm:presLayoutVars>
      </dgm:prSet>
      <dgm:spPr/>
    </dgm:pt>
    <dgm:pt modelId="{AE42F53D-7BAB-4CE4-9FF1-2B642181E18D}" type="pres">
      <dgm:prSet presAssocID="{8BC61784-C11B-4360-BD90-A1036B4EDE27}" presName="sibTrans" presStyleCnt="0"/>
      <dgm:spPr/>
    </dgm:pt>
    <dgm:pt modelId="{A32F6303-80A3-4880-B9F6-514E4A4D5508}" type="pres">
      <dgm:prSet presAssocID="{5489561B-3400-4ABD-9F21-707E327EC99A}" presName="compNode" presStyleCnt="0"/>
      <dgm:spPr/>
    </dgm:pt>
    <dgm:pt modelId="{29EFBB25-F21A-40FF-BD65-7C132A0029E5}" type="pres">
      <dgm:prSet presAssocID="{5489561B-3400-4ABD-9F21-707E327EC99A}" presName="bgRect" presStyleLbl="bgShp" presStyleIdx="3" presStyleCnt="5"/>
      <dgm:spPr/>
    </dgm:pt>
    <dgm:pt modelId="{8032B797-4F13-4CBE-9CBD-1D540806519F}" type="pres">
      <dgm:prSet presAssocID="{5489561B-3400-4ABD-9F21-707E327EC99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 Secure"/>
        </a:ext>
      </dgm:extLst>
    </dgm:pt>
    <dgm:pt modelId="{EBB0638F-9F7C-434A-8A02-E7B3667DAD4A}" type="pres">
      <dgm:prSet presAssocID="{5489561B-3400-4ABD-9F21-707E327EC99A}" presName="spaceRect" presStyleCnt="0"/>
      <dgm:spPr/>
    </dgm:pt>
    <dgm:pt modelId="{2B987E68-A8E6-4339-86C5-D25362B1AB2B}" type="pres">
      <dgm:prSet presAssocID="{5489561B-3400-4ABD-9F21-707E327EC99A}" presName="parTx" presStyleLbl="revTx" presStyleIdx="4" presStyleCnt="6" custLinFactY="10899" custLinFactNeighborX="-472" custLinFactNeighborY="100000">
        <dgm:presLayoutVars>
          <dgm:chMax val="0"/>
          <dgm:chPref val="0"/>
        </dgm:presLayoutVars>
      </dgm:prSet>
      <dgm:spPr/>
    </dgm:pt>
    <dgm:pt modelId="{8175F03C-A5D9-4EFA-90FD-DD9C7AA47498}" type="pres">
      <dgm:prSet presAssocID="{5C722338-5EED-4632-B8D1-8E005984D4E4}" presName="sibTrans" presStyleCnt="0"/>
      <dgm:spPr/>
    </dgm:pt>
    <dgm:pt modelId="{B3CD34E9-A304-4BBA-A4BB-954F7858C0FE}" type="pres">
      <dgm:prSet presAssocID="{71F4AF76-E3DA-4B78-915A-FC5C340EF8AF}" presName="compNode" presStyleCnt="0"/>
      <dgm:spPr/>
    </dgm:pt>
    <dgm:pt modelId="{FC6A374C-180C-4259-8D24-8A56B1DEE195}" type="pres">
      <dgm:prSet presAssocID="{71F4AF76-E3DA-4B78-915A-FC5C340EF8AF}" presName="bgRect" presStyleLbl="bgShp" presStyleIdx="4" presStyleCnt="5"/>
      <dgm:spPr/>
    </dgm:pt>
    <dgm:pt modelId="{28F33100-090E-4909-9487-BC7EDA775A61}" type="pres">
      <dgm:prSet presAssocID="{71F4AF76-E3DA-4B78-915A-FC5C340EF8A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dit"/>
        </a:ext>
      </dgm:extLst>
    </dgm:pt>
    <dgm:pt modelId="{D172AC37-55F3-488D-9C52-5AAF93794577}" type="pres">
      <dgm:prSet presAssocID="{71F4AF76-E3DA-4B78-915A-FC5C340EF8AF}" presName="spaceRect" presStyleCnt="0"/>
      <dgm:spPr/>
    </dgm:pt>
    <dgm:pt modelId="{686FAE62-8735-44B3-98E1-FC2550658825}" type="pres">
      <dgm:prSet presAssocID="{71F4AF76-E3DA-4B78-915A-FC5C340EF8AF}" presName="parTx" presStyleLbl="revTx" presStyleIdx="5" presStyleCnt="6" custLinFactY="15520" custLinFactNeighborX="-787" custLinFactNeighborY="100000">
        <dgm:presLayoutVars>
          <dgm:chMax val="0"/>
          <dgm:chPref val="0"/>
        </dgm:presLayoutVars>
      </dgm:prSet>
      <dgm:spPr/>
    </dgm:pt>
  </dgm:ptLst>
  <dgm:cxnLst>
    <dgm:cxn modelId="{D4EEE918-4EA2-4DF8-8DFC-413A693ED70A}" srcId="{F71F40A9-DFA0-4549-A1B5-1D4363E78CB9}" destId="{424FF7F2-8BE2-423B-8F89-9E6ED81AAA6C}" srcOrd="0" destOrd="0" parTransId="{9DB7D610-78AB-449A-ACB2-4283EBA8032D}" sibTransId="{1C2A477A-0DBF-4008-84A1-107A6951340D}"/>
    <dgm:cxn modelId="{BEE14030-D4DD-44AF-9CBB-24A3000DE704}" srcId="{F71F40A9-DFA0-4549-A1B5-1D4363E78CB9}" destId="{5F106754-61A2-44F7-825C-82EC3D7FFA20}" srcOrd="3" destOrd="0" parTransId="{613717E7-1CBD-4C67-8E43-250236836F35}" sibTransId="{5220F64D-95C1-4973-BCAB-4DF899986A0C}"/>
    <dgm:cxn modelId="{14E69533-862F-43A8-8ADA-B27EE5DCC215}" srcId="{F71F40A9-DFA0-4549-A1B5-1D4363E78CB9}" destId="{09A1D5FF-315E-402E-A908-11B6B09036AE}" srcOrd="2" destOrd="0" parTransId="{06D7D360-BBEF-4A84-89ED-82BD9C71491A}" sibTransId="{8D9A552C-DECB-4CE8-BC00-3578C8CA0B31}"/>
    <dgm:cxn modelId="{09080335-A3BB-4A1A-A435-4C7EA6387D8F}" srcId="{F71F40A9-DFA0-4549-A1B5-1D4363E78CB9}" destId="{8D314624-4959-4A89-8DE4-7C3D048C024D}" srcOrd="1" destOrd="0" parTransId="{038AC020-BFEA-4818-A6B8-250E83ADCD52}" sibTransId="{E44188F1-7D7C-4E57-A696-FC4B647F05B4}"/>
    <dgm:cxn modelId="{AAC36037-DA84-4DC9-8851-18CB1243F49E}" type="presOf" srcId="{09A1D5FF-315E-402E-A908-11B6B09036AE}" destId="{6284D57B-71C3-488F-BEFE-7C4AF214BDB3}" srcOrd="0" destOrd="2" presId="urn:microsoft.com/office/officeart/2018/2/layout/IconVerticalSolidList"/>
    <dgm:cxn modelId="{2EE9283A-9687-400D-8464-7FFCAA00CC28}" srcId="{E31381D7-7BCD-47BE-BB6C-54B93E61E126}" destId="{71F4AF76-E3DA-4B78-915A-FC5C340EF8AF}" srcOrd="4" destOrd="0" parTransId="{E1A294F3-FC7A-4950-9125-2E98617BEF4C}" sibTransId="{6C59775D-C928-4598-B2A8-9DEEBE8B994B}"/>
    <dgm:cxn modelId="{5C2A5A5D-486B-447E-97D0-5C0BD52DC925}" type="presOf" srcId="{6260E1DB-E38C-4D0E-802C-DEF0C32A9EE2}" destId="{4429F965-BA74-406B-BB21-72EE243B8673}" srcOrd="0" destOrd="0" presId="urn:microsoft.com/office/officeart/2018/2/layout/IconVerticalSolidList"/>
    <dgm:cxn modelId="{F2859745-5397-4A94-A72A-9194EA7289DC}" srcId="{E31381D7-7BCD-47BE-BB6C-54B93E61E126}" destId="{F71F40A9-DFA0-4549-A1B5-1D4363E78CB9}" srcOrd="1" destOrd="0" parTransId="{EBE20EB2-21EB-4067-AE01-70B3858F83FE}" sibTransId="{E9F0A97A-DDFF-46C4-8AF8-E77123FE7D17}"/>
    <dgm:cxn modelId="{DCCA554B-FA38-45FB-B053-A3C52D268767}" type="presOf" srcId="{F71F40A9-DFA0-4549-A1B5-1D4363E78CB9}" destId="{21F5ACB9-7118-4107-8F21-1290595438F1}" srcOrd="0" destOrd="0" presId="urn:microsoft.com/office/officeart/2018/2/layout/IconVerticalSolidList"/>
    <dgm:cxn modelId="{08FB8A6F-1BD1-44EC-A1FF-ABFDE98346C9}" srcId="{E31381D7-7BCD-47BE-BB6C-54B93E61E126}" destId="{6260E1DB-E38C-4D0E-802C-DEF0C32A9EE2}" srcOrd="0" destOrd="0" parTransId="{A1970F3D-9EB7-4D3E-BC0A-C48E7CFC721D}" sibTransId="{C96D7627-4A06-41E1-B413-E50BD0D741E4}"/>
    <dgm:cxn modelId="{FA62DC6F-4EA0-4802-B0B4-DE959C63F202}" type="presOf" srcId="{2869ED24-CB4E-49F7-983A-C930716FDB74}" destId="{8D46C3ED-43EB-4A77-8005-E9018DD4234E}" srcOrd="0" destOrd="0" presId="urn:microsoft.com/office/officeart/2018/2/layout/IconVerticalSolidList"/>
    <dgm:cxn modelId="{3E22467B-5580-45CC-87CC-F823F53B2A55}" type="presOf" srcId="{5F106754-61A2-44F7-825C-82EC3D7FFA20}" destId="{6284D57B-71C3-488F-BEFE-7C4AF214BDB3}" srcOrd="0" destOrd="3" presId="urn:microsoft.com/office/officeart/2018/2/layout/IconVerticalSolidList"/>
    <dgm:cxn modelId="{0ACA0A80-1A58-4F83-B831-CC9834D160E6}" type="presOf" srcId="{5489561B-3400-4ABD-9F21-707E327EC99A}" destId="{2B987E68-A8E6-4339-86C5-D25362B1AB2B}" srcOrd="0" destOrd="0" presId="urn:microsoft.com/office/officeart/2018/2/layout/IconVerticalSolidList"/>
    <dgm:cxn modelId="{00121682-7AB3-481F-9284-072DECA34720}" type="presOf" srcId="{71F4AF76-E3DA-4B78-915A-FC5C340EF8AF}" destId="{686FAE62-8735-44B3-98E1-FC2550658825}" srcOrd="0" destOrd="0" presId="urn:microsoft.com/office/officeart/2018/2/layout/IconVerticalSolidList"/>
    <dgm:cxn modelId="{CF667AA6-FEE9-4DD2-9203-D7A9E3009795}" type="presOf" srcId="{8D314624-4959-4A89-8DE4-7C3D048C024D}" destId="{6284D57B-71C3-488F-BEFE-7C4AF214BDB3}" srcOrd="0" destOrd="1" presId="urn:microsoft.com/office/officeart/2018/2/layout/IconVerticalSolidList"/>
    <dgm:cxn modelId="{EDD4B5B7-D263-4A74-85E3-AE4709C3D0EA}" srcId="{E31381D7-7BCD-47BE-BB6C-54B93E61E126}" destId="{2869ED24-CB4E-49F7-983A-C930716FDB74}" srcOrd="2" destOrd="0" parTransId="{4A29FF48-E51E-46AE-B2E9-9DBB7F076BBF}" sibTransId="{8BC61784-C11B-4360-BD90-A1036B4EDE27}"/>
    <dgm:cxn modelId="{7664F1BC-9988-4F1E-9E83-0EF639BBA10B}" type="presOf" srcId="{424FF7F2-8BE2-423B-8F89-9E6ED81AAA6C}" destId="{6284D57B-71C3-488F-BEFE-7C4AF214BDB3}" srcOrd="0" destOrd="0" presId="urn:microsoft.com/office/officeart/2018/2/layout/IconVerticalSolidList"/>
    <dgm:cxn modelId="{9FDF4CC5-C7C7-4A22-B4E5-4A2429EAC4FC}" srcId="{E31381D7-7BCD-47BE-BB6C-54B93E61E126}" destId="{5489561B-3400-4ABD-9F21-707E327EC99A}" srcOrd="3" destOrd="0" parTransId="{C37FD67A-6973-4109-859F-7EFC8F54B608}" sibTransId="{5C722338-5EED-4632-B8D1-8E005984D4E4}"/>
    <dgm:cxn modelId="{BC80DDD8-D44D-4AD2-A384-FE73858D20F0}" type="presOf" srcId="{E31381D7-7BCD-47BE-BB6C-54B93E61E126}" destId="{DDEB0786-9606-4DBC-92BA-0F35567BC94E}" srcOrd="0" destOrd="0" presId="urn:microsoft.com/office/officeart/2018/2/layout/IconVerticalSolidList"/>
    <dgm:cxn modelId="{56C5694F-AA48-4219-B510-B51B39F25081}" type="presParOf" srcId="{DDEB0786-9606-4DBC-92BA-0F35567BC94E}" destId="{88C0115E-3C2C-4779-B167-8E1FB9EC0AEF}" srcOrd="0" destOrd="0" presId="urn:microsoft.com/office/officeart/2018/2/layout/IconVerticalSolidList"/>
    <dgm:cxn modelId="{0E8A77A5-58C1-45F3-AF15-78B2988BCE4D}" type="presParOf" srcId="{88C0115E-3C2C-4779-B167-8E1FB9EC0AEF}" destId="{5AFD7936-BE53-40A0-AB6F-F8D4E6647A52}" srcOrd="0" destOrd="0" presId="urn:microsoft.com/office/officeart/2018/2/layout/IconVerticalSolidList"/>
    <dgm:cxn modelId="{69D8C39F-14FF-4929-9FED-71637E99D9B4}" type="presParOf" srcId="{88C0115E-3C2C-4779-B167-8E1FB9EC0AEF}" destId="{C342A035-68F7-487D-B473-6A057C90CBA9}" srcOrd="1" destOrd="0" presId="urn:microsoft.com/office/officeart/2018/2/layout/IconVerticalSolidList"/>
    <dgm:cxn modelId="{156DB370-3427-444C-A79C-EE1B356ECE73}" type="presParOf" srcId="{88C0115E-3C2C-4779-B167-8E1FB9EC0AEF}" destId="{90CAA48F-733A-4302-897A-BDDAC85353EA}" srcOrd="2" destOrd="0" presId="urn:microsoft.com/office/officeart/2018/2/layout/IconVerticalSolidList"/>
    <dgm:cxn modelId="{729C1BE0-FCAE-4059-9B5B-8439210E38C9}" type="presParOf" srcId="{88C0115E-3C2C-4779-B167-8E1FB9EC0AEF}" destId="{4429F965-BA74-406B-BB21-72EE243B8673}" srcOrd="3" destOrd="0" presId="urn:microsoft.com/office/officeart/2018/2/layout/IconVerticalSolidList"/>
    <dgm:cxn modelId="{C3152B94-4B29-4594-965B-7E68CF52E427}" type="presParOf" srcId="{DDEB0786-9606-4DBC-92BA-0F35567BC94E}" destId="{10E8FEFD-F156-415A-A176-CB253A2DE76B}" srcOrd="1" destOrd="0" presId="urn:microsoft.com/office/officeart/2018/2/layout/IconVerticalSolidList"/>
    <dgm:cxn modelId="{62BCE826-7BE7-4337-A549-63BB2FE9E635}" type="presParOf" srcId="{DDEB0786-9606-4DBC-92BA-0F35567BC94E}" destId="{CC96CBCA-9097-44E5-8F2C-DBF89D428CAF}" srcOrd="2" destOrd="0" presId="urn:microsoft.com/office/officeart/2018/2/layout/IconVerticalSolidList"/>
    <dgm:cxn modelId="{5D1330CA-0E6C-4586-9119-117FA62D2A2A}" type="presParOf" srcId="{CC96CBCA-9097-44E5-8F2C-DBF89D428CAF}" destId="{34CE4F96-22B7-4F03-A812-411CA7E3AE12}" srcOrd="0" destOrd="0" presId="urn:microsoft.com/office/officeart/2018/2/layout/IconVerticalSolidList"/>
    <dgm:cxn modelId="{13F95F76-00B1-4896-A059-CBF4EE510F29}" type="presParOf" srcId="{CC96CBCA-9097-44E5-8F2C-DBF89D428CAF}" destId="{020E16AD-4ED0-492E-B1A6-42FE15099D64}" srcOrd="1" destOrd="0" presId="urn:microsoft.com/office/officeart/2018/2/layout/IconVerticalSolidList"/>
    <dgm:cxn modelId="{E672FA5F-0B10-4AE5-89F5-0C77BF755CCC}" type="presParOf" srcId="{CC96CBCA-9097-44E5-8F2C-DBF89D428CAF}" destId="{95DE989E-7827-4E0D-852D-A49257D6A6B4}" srcOrd="2" destOrd="0" presId="urn:microsoft.com/office/officeart/2018/2/layout/IconVerticalSolidList"/>
    <dgm:cxn modelId="{D2F146BB-8266-4350-9991-03253FCEFC70}" type="presParOf" srcId="{CC96CBCA-9097-44E5-8F2C-DBF89D428CAF}" destId="{21F5ACB9-7118-4107-8F21-1290595438F1}" srcOrd="3" destOrd="0" presId="urn:microsoft.com/office/officeart/2018/2/layout/IconVerticalSolidList"/>
    <dgm:cxn modelId="{F49E159F-A9F8-4AE4-9BC2-EFD54A3C3871}" type="presParOf" srcId="{CC96CBCA-9097-44E5-8F2C-DBF89D428CAF}" destId="{6284D57B-71C3-488F-BEFE-7C4AF214BDB3}" srcOrd="4" destOrd="0" presId="urn:microsoft.com/office/officeart/2018/2/layout/IconVerticalSolidList"/>
    <dgm:cxn modelId="{04F4F9F8-BCFD-432F-8DE4-EB2B65B572BF}" type="presParOf" srcId="{DDEB0786-9606-4DBC-92BA-0F35567BC94E}" destId="{31D9ED58-8F2A-445E-82C2-7402D79FDC94}" srcOrd="3" destOrd="0" presId="urn:microsoft.com/office/officeart/2018/2/layout/IconVerticalSolidList"/>
    <dgm:cxn modelId="{46C53146-8E7C-4E4D-98AA-0C8543C6B360}" type="presParOf" srcId="{DDEB0786-9606-4DBC-92BA-0F35567BC94E}" destId="{1900F0DA-7553-44C7-BCB5-8B08A889F2FD}" srcOrd="4" destOrd="0" presId="urn:microsoft.com/office/officeart/2018/2/layout/IconVerticalSolidList"/>
    <dgm:cxn modelId="{1095A41D-BE86-44B7-9AF4-775825AA7AA2}" type="presParOf" srcId="{1900F0DA-7553-44C7-BCB5-8B08A889F2FD}" destId="{BE9F1C12-FFA3-4907-9A05-3E38D35C0C49}" srcOrd="0" destOrd="0" presId="urn:microsoft.com/office/officeart/2018/2/layout/IconVerticalSolidList"/>
    <dgm:cxn modelId="{A257FCCB-A493-4929-AE9E-BD94A91D626B}" type="presParOf" srcId="{1900F0DA-7553-44C7-BCB5-8B08A889F2FD}" destId="{08A36346-3E0E-43A7-A1A8-F56981033A65}" srcOrd="1" destOrd="0" presId="urn:microsoft.com/office/officeart/2018/2/layout/IconVerticalSolidList"/>
    <dgm:cxn modelId="{0A9C86FC-2BAE-46BA-82F5-6458459AC93D}" type="presParOf" srcId="{1900F0DA-7553-44C7-BCB5-8B08A889F2FD}" destId="{B850BF4D-F07E-467C-99CA-447807C16C81}" srcOrd="2" destOrd="0" presId="urn:microsoft.com/office/officeart/2018/2/layout/IconVerticalSolidList"/>
    <dgm:cxn modelId="{033B86FF-82A8-4521-9D3F-7F9F8534838F}" type="presParOf" srcId="{1900F0DA-7553-44C7-BCB5-8B08A889F2FD}" destId="{8D46C3ED-43EB-4A77-8005-E9018DD4234E}" srcOrd="3" destOrd="0" presId="urn:microsoft.com/office/officeart/2018/2/layout/IconVerticalSolidList"/>
    <dgm:cxn modelId="{E8C92E26-0E0C-4DC9-B077-429A93CDD557}" type="presParOf" srcId="{DDEB0786-9606-4DBC-92BA-0F35567BC94E}" destId="{AE42F53D-7BAB-4CE4-9FF1-2B642181E18D}" srcOrd="5" destOrd="0" presId="urn:microsoft.com/office/officeart/2018/2/layout/IconVerticalSolidList"/>
    <dgm:cxn modelId="{7A677FE8-A879-4A53-84CB-F68B490F2E74}" type="presParOf" srcId="{DDEB0786-9606-4DBC-92BA-0F35567BC94E}" destId="{A32F6303-80A3-4880-B9F6-514E4A4D5508}" srcOrd="6" destOrd="0" presId="urn:microsoft.com/office/officeart/2018/2/layout/IconVerticalSolidList"/>
    <dgm:cxn modelId="{15378A3A-528B-465A-9AE9-F3628DF44CA4}" type="presParOf" srcId="{A32F6303-80A3-4880-B9F6-514E4A4D5508}" destId="{29EFBB25-F21A-40FF-BD65-7C132A0029E5}" srcOrd="0" destOrd="0" presId="urn:microsoft.com/office/officeart/2018/2/layout/IconVerticalSolidList"/>
    <dgm:cxn modelId="{4E8C6E82-0BF1-4C56-920F-FC77B6790253}" type="presParOf" srcId="{A32F6303-80A3-4880-B9F6-514E4A4D5508}" destId="{8032B797-4F13-4CBE-9CBD-1D540806519F}" srcOrd="1" destOrd="0" presId="urn:microsoft.com/office/officeart/2018/2/layout/IconVerticalSolidList"/>
    <dgm:cxn modelId="{FD428848-C49D-49E8-B5D7-84A4760A73A1}" type="presParOf" srcId="{A32F6303-80A3-4880-B9F6-514E4A4D5508}" destId="{EBB0638F-9F7C-434A-8A02-E7B3667DAD4A}" srcOrd="2" destOrd="0" presId="urn:microsoft.com/office/officeart/2018/2/layout/IconVerticalSolidList"/>
    <dgm:cxn modelId="{903894C3-E04F-4423-B8B2-3E1703083E62}" type="presParOf" srcId="{A32F6303-80A3-4880-B9F6-514E4A4D5508}" destId="{2B987E68-A8E6-4339-86C5-D25362B1AB2B}" srcOrd="3" destOrd="0" presId="urn:microsoft.com/office/officeart/2018/2/layout/IconVerticalSolidList"/>
    <dgm:cxn modelId="{36DA92BC-49BA-4028-9CA2-2C55B72A5E0A}" type="presParOf" srcId="{DDEB0786-9606-4DBC-92BA-0F35567BC94E}" destId="{8175F03C-A5D9-4EFA-90FD-DD9C7AA47498}" srcOrd="7" destOrd="0" presId="urn:microsoft.com/office/officeart/2018/2/layout/IconVerticalSolidList"/>
    <dgm:cxn modelId="{F3BA4017-9A8C-47DE-B5C4-04A4D8A8F989}" type="presParOf" srcId="{DDEB0786-9606-4DBC-92BA-0F35567BC94E}" destId="{B3CD34E9-A304-4BBA-A4BB-954F7858C0FE}" srcOrd="8" destOrd="0" presId="urn:microsoft.com/office/officeart/2018/2/layout/IconVerticalSolidList"/>
    <dgm:cxn modelId="{79F2D1CE-321D-4B6C-8DE8-9AA4A74561D4}" type="presParOf" srcId="{B3CD34E9-A304-4BBA-A4BB-954F7858C0FE}" destId="{FC6A374C-180C-4259-8D24-8A56B1DEE195}" srcOrd="0" destOrd="0" presId="urn:microsoft.com/office/officeart/2018/2/layout/IconVerticalSolidList"/>
    <dgm:cxn modelId="{806FE352-4043-4922-9A91-05385C121EDA}" type="presParOf" srcId="{B3CD34E9-A304-4BBA-A4BB-954F7858C0FE}" destId="{28F33100-090E-4909-9487-BC7EDA775A61}" srcOrd="1" destOrd="0" presId="urn:microsoft.com/office/officeart/2018/2/layout/IconVerticalSolidList"/>
    <dgm:cxn modelId="{17FD19F1-3A5C-4E6E-B363-B77554484D16}" type="presParOf" srcId="{B3CD34E9-A304-4BBA-A4BB-954F7858C0FE}" destId="{D172AC37-55F3-488D-9C52-5AAF93794577}" srcOrd="2" destOrd="0" presId="urn:microsoft.com/office/officeart/2018/2/layout/IconVerticalSolidList"/>
    <dgm:cxn modelId="{F8E90A83-D858-409B-BDBA-6821C4E6DD04}" type="presParOf" srcId="{B3CD34E9-A304-4BBA-A4BB-954F7858C0FE}" destId="{686FAE62-8735-44B3-98E1-FC255065882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99AE22-FF6F-41A7-A016-5F174EC9AE34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F28FF06-4674-4358-9573-146C6E4D84BC}">
      <dgm:prSet custT="1"/>
      <dgm:spPr/>
      <dgm:t>
        <a:bodyPr/>
        <a:lstStyle/>
        <a:p>
          <a:pPr>
            <a:defRPr cap="all"/>
          </a:pPr>
          <a:r>
            <a:rPr lang="en-US" sz="2000" dirty="0">
              <a:solidFill>
                <a:schemeClr val="bg1"/>
              </a:solidFill>
            </a:rPr>
            <a:t>Scope of Work</a:t>
          </a:r>
        </a:p>
      </dgm:t>
    </dgm:pt>
    <dgm:pt modelId="{2B6AA648-CAD8-4C7C-ADDB-5EE0CE0D123B}" type="parTrans" cxnId="{67A2FF5D-228C-4544-8996-48B2896544B4}">
      <dgm:prSet/>
      <dgm:spPr/>
      <dgm:t>
        <a:bodyPr/>
        <a:lstStyle/>
        <a:p>
          <a:endParaRPr lang="en-US"/>
        </a:p>
      </dgm:t>
    </dgm:pt>
    <dgm:pt modelId="{A05053C4-8688-4014-92C4-F825476A5DAB}" type="sibTrans" cxnId="{67A2FF5D-228C-4544-8996-48B2896544B4}">
      <dgm:prSet/>
      <dgm:spPr/>
      <dgm:t>
        <a:bodyPr/>
        <a:lstStyle/>
        <a:p>
          <a:endParaRPr lang="en-US"/>
        </a:p>
      </dgm:t>
    </dgm:pt>
    <dgm:pt modelId="{E674DEF7-9FE4-4E62-AF20-997FEA9E5B35}">
      <dgm:prSet custT="1"/>
      <dgm:spPr/>
      <dgm:t>
        <a:bodyPr/>
        <a:lstStyle/>
        <a:p>
          <a:pPr>
            <a:defRPr cap="all"/>
          </a:pPr>
          <a:r>
            <a:rPr lang="en-US" sz="2000" dirty="0">
              <a:solidFill>
                <a:schemeClr val="bg1"/>
              </a:solidFill>
              <a:latin typeface="Gill Sans Nova" panose="020B0602020104020203" pitchFamily="34" charset="0"/>
            </a:rPr>
            <a:t>Budget</a:t>
          </a:r>
        </a:p>
      </dgm:t>
    </dgm:pt>
    <dgm:pt modelId="{09979EB4-5E63-4EB2-A9BE-59EF4DA8761F}" type="parTrans" cxnId="{07E692CA-CA17-4AF3-BD20-EB30A08C5701}">
      <dgm:prSet/>
      <dgm:spPr/>
      <dgm:t>
        <a:bodyPr/>
        <a:lstStyle/>
        <a:p>
          <a:endParaRPr lang="en-US"/>
        </a:p>
      </dgm:t>
    </dgm:pt>
    <dgm:pt modelId="{21F1B0C9-3F30-4E5F-B07D-3A88E464C629}" type="sibTrans" cxnId="{07E692CA-CA17-4AF3-BD20-EB30A08C5701}">
      <dgm:prSet/>
      <dgm:spPr/>
      <dgm:t>
        <a:bodyPr/>
        <a:lstStyle/>
        <a:p>
          <a:endParaRPr lang="en-US"/>
        </a:p>
      </dgm:t>
    </dgm:pt>
    <dgm:pt modelId="{3CA8983D-E766-47E3-97B0-C9D7838E2E71}">
      <dgm:prSet custT="1"/>
      <dgm:spPr/>
      <dgm:t>
        <a:bodyPr/>
        <a:lstStyle/>
        <a:p>
          <a:pPr>
            <a:defRPr cap="all"/>
          </a:pPr>
          <a:r>
            <a:rPr lang="en-US" sz="1800" dirty="0">
              <a:solidFill>
                <a:schemeClr val="bg1"/>
              </a:solidFill>
              <a:latin typeface="Gill Sans Nova" panose="020B0602020104020203" pitchFamily="34" charset="0"/>
            </a:rPr>
            <a:t>Applicable Laws, Regulations, and Requirements</a:t>
          </a:r>
        </a:p>
      </dgm:t>
    </dgm:pt>
    <dgm:pt modelId="{CBE1C4B4-4B7A-442D-A492-CC026AF0652D}" type="parTrans" cxnId="{2890DDAB-1B4A-40BE-B2DA-D7A93AF1A731}">
      <dgm:prSet/>
      <dgm:spPr/>
      <dgm:t>
        <a:bodyPr/>
        <a:lstStyle/>
        <a:p>
          <a:endParaRPr lang="en-US"/>
        </a:p>
      </dgm:t>
    </dgm:pt>
    <dgm:pt modelId="{B18EFDDE-EF46-43CA-8632-6DF3A2EF6B8B}" type="sibTrans" cxnId="{2890DDAB-1B4A-40BE-B2DA-D7A93AF1A731}">
      <dgm:prSet/>
      <dgm:spPr/>
      <dgm:t>
        <a:bodyPr/>
        <a:lstStyle/>
        <a:p>
          <a:endParaRPr lang="en-US"/>
        </a:p>
      </dgm:t>
    </dgm:pt>
    <dgm:pt modelId="{4EB83A7E-CA8B-4A9F-A62A-02DC69DF836A}">
      <dgm:prSet custT="1"/>
      <dgm:spPr/>
      <dgm:t>
        <a:bodyPr/>
        <a:lstStyle/>
        <a:p>
          <a:pPr>
            <a:defRPr cap="all"/>
          </a:pPr>
          <a:r>
            <a:rPr lang="en-US" sz="2000" dirty="0">
              <a:solidFill>
                <a:schemeClr val="bg1"/>
              </a:solidFill>
              <a:latin typeface="Gill Sans Nova" panose="020B0602020104020203" pitchFamily="34" charset="0"/>
            </a:rPr>
            <a:t>Grant Closeout</a:t>
          </a:r>
        </a:p>
      </dgm:t>
    </dgm:pt>
    <dgm:pt modelId="{E3B2DB27-1F8C-4AFC-87DB-CFAFC6E05201}" type="parTrans" cxnId="{ECCABD27-BC78-4742-B6AC-582437CB3F9D}">
      <dgm:prSet/>
      <dgm:spPr/>
      <dgm:t>
        <a:bodyPr/>
        <a:lstStyle/>
        <a:p>
          <a:endParaRPr lang="en-US"/>
        </a:p>
      </dgm:t>
    </dgm:pt>
    <dgm:pt modelId="{C400980E-CF53-406B-9844-1AEB72E32D9F}" type="sibTrans" cxnId="{ECCABD27-BC78-4742-B6AC-582437CB3F9D}">
      <dgm:prSet/>
      <dgm:spPr/>
      <dgm:t>
        <a:bodyPr/>
        <a:lstStyle/>
        <a:p>
          <a:endParaRPr lang="en-US"/>
        </a:p>
      </dgm:t>
    </dgm:pt>
    <dgm:pt modelId="{1BAD940B-A60E-410E-8C67-994B3F9ACA2C}">
      <dgm:prSet custT="1"/>
      <dgm:spPr/>
      <dgm:t>
        <a:bodyPr/>
        <a:lstStyle/>
        <a:p>
          <a:pPr>
            <a:defRPr cap="all"/>
          </a:pPr>
          <a:r>
            <a:rPr lang="en-US" sz="2000" dirty="0">
              <a:solidFill>
                <a:schemeClr val="bg1"/>
              </a:solidFill>
              <a:latin typeface="Gill Sans Nova" panose="020B0602020104020203" pitchFamily="34" charset="0"/>
            </a:rPr>
            <a:t>Post-Award Responsibilities</a:t>
          </a:r>
        </a:p>
      </dgm:t>
    </dgm:pt>
    <dgm:pt modelId="{816197EB-0798-427A-B9E8-FCF2E40C9592}" type="parTrans" cxnId="{43BB2272-2BAF-4EAB-B827-F68146A05F33}">
      <dgm:prSet/>
      <dgm:spPr/>
      <dgm:t>
        <a:bodyPr/>
        <a:lstStyle/>
        <a:p>
          <a:endParaRPr lang="en-US"/>
        </a:p>
      </dgm:t>
    </dgm:pt>
    <dgm:pt modelId="{B2C6C129-5F56-4335-BBB7-1B8BF0AC1403}" type="sibTrans" cxnId="{43BB2272-2BAF-4EAB-B827-F68146A05F33}">
      <dgm:prSet/>
      <dgm:spPr/>
      <dgm:t>
        <a:bodyPr/>
        <a:lstStyle/>
        <a:p>
          <a:endParaRPr lang="en-US"/>
        </a:p>
      </dgm:t>
    </dgm:pt>
    <dgm:pt modelId="{5032FABF-4599-49BB-817E-635768E3706F}">
      <dgm:prSet custT="1"/>
      <dgm:spPr/>
      <dgm:t>
        <a:bodyPr/>
        <a:lstStyle/>
        <a:p>
          <a:pPr>
            <a:defRPr cap="all"/>
          </a:pPr>
          <a:r>
            <a:rPr lang="en-US" sz="2000" dirty="0">
              <a:solidFill>
                <a:schemeClr val="bg1"/>
              </a:solidFill>
              <a:latin typeface="Gill Sans Nova" panose="020B0602020104020203" pitchFamily="34" charset="0"/>
            </a:rPr>
            <a:t>Conflict of Interest</a:t>
          </a:r>
        </a:p>
      </dgm:t>
    </dgm:pt>
    <dgm:pt modelId="{A0A910A9-E78D-411B-858C-A88F72929912}" type="parTrans" cxnId="{B50C563C-F246-4974-BFA9-03DECC3719D2}">
      <dgm:prSet/>
      <dgm:spPr/>
      <dgm:t>
        <a:bodyPr/>
        <a:lstStyle/>
        <a:p>
          <a:endParaRPr lang="en-US"/>
        </a:p>
      </dgm:t>
    </dgm:pt>
    <dgm:pt modelId="{C9622FF5-786C-43A3-B6F0-07F35BFBC79E}" type="sibTrans" cxnId="{B50C563C-F246-4974-BFA9-03DECC3719D2}">
      <dgm:prSet/>
      <dgm:spPr/>
      <dgm:t>
        <a:bodyPr/>
        <a:lstStyle/>
        <a:p>
          <a:endParaRPr lang="en-US"/>
        </a:p>
      </dgm:t>
    </dgm:pt>
    <dgm:pt modelId="{BF160D45-6006-44CC-8FB3-FD8F99FD9D6B}" type="pres">
      <dgm:prSet presAssocID="{4399AE22-FF6F-41A7-A016-5F174EC9AE34}" presName="root" presStyleCnt="0">
        <dgm:presLayoutVars>
          <dgm:dir/>
          <dgm:resizeHandles val="exact"/>
        </dgm:presLayoutVars>
      </dgm:prSet>
      <dgm:spPr/>
    </dgm:pt>
    <dgm:pt modelId="{D5224473-74E2-44BE-B937-2AB6851E67F7}" type="pres">
      <dgm:prSet presAssocID="{6F28FF06-4674-4358-9573-146C6E4D84BC}" presName="compNode" presStyleCnt="0"/>
      <dgm:spPr/>
    </dgm:pt>
    <dgm:pt modelId="{3391091F-BC75-4D2A-A55B-160E0C5FEFD9}" type="pres">
      <dgm:prSet presAssocID="{6F28FF06-4674-4358-9573-146C6E4D84BC}" presName="iconBgRect" presStyleLbl="bgShp" presStyleIdx="0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8F1A4172-B73B-4AA1-88A7-132D6A65DC07}" type="pres">
      <dgm:prSet presAssocID="{6F28FF06-4674-4358-9573-146C6E4D84B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AF5F0551-D051-47D3-A6D1-E73B70B62926}" type="pres">
      <dgm:prSet presAssocID="{6F28FF06-4674-4358-9573-146C6E4D84BC}" presName="spaceRect" presStyleCnt="0"/>
      <dgm:spPr/>
    </dgm:pt>
    <dgm:pt modelId="{E0B41C47-A38C-41ED-9C05-2DC3B211B5EE}" type="pres">
      <dgm:prSet presAssocID="{6F28FF06-4674-4358-9573-146C6E4D84BC}" presName="textRect" presStyleLbl="revTx" presStyleIdx="0" presStyleCnt="6">
        <dgm:presLayoutVars>
          <dgm:chMax val="1"/>
          <dgm:chPref val="1"/>
        </dgm:presLayoutVars>
      </dgm:prSet>
      <dgm:spPr/>
    </dgm:pt>
    <dgm:pt modelId="{726F799A-FB2F-4302-B02A-749D1108E04E}" type="pres">
      <dgm:prSet presAssocID="{A05053C4-8688-4014-92C4-F825476A5DAB}" presName="sibTrans" presStyleCnt="0"/>
      <dgm:spPr/>
    </dgm:pt>
    <dgm:pt modelId="{F85396F2-3755-4C80-BE79-8796E43F2375}" type="pres">
      <dgm:prSet presAssocID="{E674DEF7-9FE4-4E62-AF20-997FEA9E5B35}" presName="compNode" presStyleCnt="0"/>
      <dgm:spPr/>
    </dgm:pt>
    <dgm:pt modelId="{F3798AEE-74CC-4BA2-8D43-76616EBF96A5}" type="pres">
      <dgm:prSet presAssocID="{E674DEF7-9FE4-4E62-AF20-997FEA9E5B35}" presName="iconBgRect" presStyleLbl="bgShp" presStyleIdx="1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B4BAF293-7AEB-4ECE-A737-2A0A0189B830}" type="pres">
      <dgm:prSet presAssocID="{E674DEF7-9FE4-4E62-AF20-997FEA9E5B3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5989C61-6981-4059-B0B0-444EAACE11DC}" type="pres">
      <dgm:prSet presAssocID="{E674DEF7-9FE4-4E62-AF20-997FEA9E5B35}" presName="spaceRect" presStyleCnt="0"/>
      <dgm:spPr/>
    </dgm:pt>
    <dgm:pt modelId="{CD88337A-25A9-4F65-8676-05BF716B6AD8}" type="pres">
      <dgm:prSet presAssocID="{E674DEF7-9FE4-4E62-AF20-997FEA9E5B35}" presName="textRect" presStyleLbl="revTx" presStyleIdx="1" presStyleCnt="6">
        <dgm:presLayoutVars>
          <dgm:chMax val="1"/>
          <dgm:chPref val="1"/>
        </dgm:presLayoutVars>
      </dgm:prSet>
      <dgm:spPr/>
    </dgm:pt>
    <dgm:pt modelId="{A7570855-C361-41C4-B34C-45432951C378}" type="pres">
      <dgm:prSet presAssocID="{21F1B0C9-3F30-4E5F-B07D-3A88E464C629}" presName="sibTrans" presStyleCnt="0"/>
      <dgm:spPr/>
    </dgm:pt>
    <dgm:pt modelId="{1974584E-27CF-44A9-BA50-68536E86404D}" type="pres">
      <dgm:prSet presAssocID="{3CA8983D-E766-47E3-97B0-C9D7838E2E71}" presName="compNode" presStyleCnt="0"/>
      <dgm:spPr/>
    </dgm:pt>
    <dgm:pt modelId="{CCD0A650-8129-414A-8D58-4E3D1BBCD5BD}" type="pres">
      <dgm:prSet presAssocID="{3CA8983D-E766-47E3-97B0-C9D7838E2E71}" presName="iconBgRect" presStyleLbl="bgShp" presStyleIdx="2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490D48C1-5E23-4808-86FC-BE8FED36AB0B}" type="pres">
      <dgm:prSet presAssocID="{3CA8983D-E766-47E3-97B0-C9D7838E2E71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0476FAF4-549F-4E26-B45A-7019C3DA1D69}" type="pres">
      <dgm:prSet presAssocID="{3CA8983D-E766-47E3-97B0-C9D7838E2E71}" presName="spaceRect" presStyleCnt="0"/>
      <dgm:spPr/>
    </dgm:pt>
    <dgm:pt modelId="{055A75BD-1F5B-4277-96B8-E72A095B0BDD}" type="pres">
      <dgm:prSet presAssocID="{3CA8983D-E766-47E3-97B0-C9D7838E2E71}" presName="textRect" presStyleLbl="revTx" presStyleIdx="2" presStyleCnt="6" custScaleX="148264">
        <dgm:presLayoutVars>
          <dgm:chMax val="1"/>
          <dgm:chPref val="1"/>
        </dgm:presLayoutVars>
      </dgm:prSet>
      <dgm:spPr/>
    </dgm:pt>
    <dgm:pt modelId="{C52837FF-7FA4-442F-A80E-073A6045F9FC}" type="pres">
      <dgm:prSet presAssocID="{B18EFDDE-EF46-43CA-8632-6DF3A2EF6B8B}" presName="sibTrans" presStyleCnt="0"/>
      <dgm:spPr/>
    </dgm:pt>
    <dgm:pt modelId="{8DF327DB-6FF0-411E-816A-7A0E82ACEA6D}" type="pres">
      <dgm:prSet presAssocID="{4EB83A7E-CA8B-4A9F-A62A-02DC69DF836A}" presName="compNode" presStyleCnt="0"/>
      <dgm:spPr/>
    </dgm:pt>
    <dgm:pt modelId="{0BEC4C7C-FD44-4E41-AE51-2BDE9795E5B9}" type="pres">
      <dgm:prSet presAssocID="{4EB83A7E-CA8B-4A9F-A62A-02DC69DF836A}" presName="iconBgRect" presStyleLbl="bgShp" presStyleIdx="3" presStyleCnt="6" custLinFactNeighborX="-5081" custLinFactNeighborY="3388"/>
      <dgm:spPr>
        <a:prstGeom prst="round2DiagRect">
          <a:avLst>
            <a:gd name="adj1" fmla="val 29727"/>
            <a:gd name="adj2" fmla="val 0"/>
          </a:avLst>
        </a:prstGeom>
      </dgm:spPr>
    </dgm:pt>
    <dgm:pt modelId="{4DB06F54-587F-4F49-8E49-87642D03628F}" type="pres">
      <dgm:prSet presAssocID="{4EB83A7E-CA8B-4A9F-A62A-02DC69DF836A}" presName="iconRect" presStyleLbl="node1" presStyleIdx="3" presStyleCnt="6" custLinFactNeighborX="-13283" custLinFactNeighborY="10332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21F3F2A1-CBFB-4B6A-9CC8-101A2C29E17F}" type="pres">
      <dgm:prSet presAssocID="{4EB83A7E-CA8B-4A9F-A62A-02DC69DF836A}" presName="spaceRect" presStyleCnt="0"/>
      <dgm:spPr/>
    </dgm:pt>
    <dgm:pt modelId="{382D7E76-2EFD-4F50-BE1E-B22DD9F09967}" type="pres">
      <dgm:prSet presAssocID="{4EB83A7E-CA8B-4A9F-A62A-02DC69DF836A}" presName="textRect" presStyleLbl="revTx" presStyleIdx="3" presStyleCnt="6" custLinFactNeighborX="-20956" custLinFactNeighborY="-1218">
        <dgm:presLayoutVars>
          <dgm:chMax val="1"/>
          <dgm:chPref val="1"/>
        </dgm:presLayoutVars>
      </dgm:prSet>
      <dgm:spPr/>
    </dgm:pt>
    <dgm:pt modelId="{739A1448-9AC9-417F-A7FB-8E3B24B1381C}" type="pres">
      <dgm:prSet presAssocID="{C400980E-CF53-406B-9844-1AEB72E32D9F}" presName="sibTrans" presStyleCnt="0"/>
      <dgm:spPr/>
    </dgm:pt>
    <dgm:pt modelId="{9934854B-1D53-48FA-B51D-D7404D606B27}" type="pres">
      <dgm:prSet presAssocID="{1BAD940B-A60E-410E-8C67-994B3F9ACA2C}" presName="compNode" presStyleCnt="0"/>
      <dgm:spPr/>
    </dgm:pt>
    <dgm:pt modelId="{6EF7C69F-DEEC-4079-95EF-4A5E2923DF33}" type="pres">
      <dgm:prSet presAssocID="{1BAD940B-A60E-410E-8C67-994B3F9ACA2C}" presName="iconBgRect" presStyleLbl="bgShp" presStyleIdx="4" presStyleCnt="6" custLinFactNeighborX="-43189" custLinFactNeighborY="-1694"/>
      <dgm:spPr>
        <a:prstGeom prst="round2DiagRect">
          <a:avLst>
            <a:gd name="adj1" fmla="val 29727"/>
            <a:gd name="adj2" fmla="val 0"/>
          </a:avLst>
        </a:prstGeom>
      </dgm:spPr>
    </dgm:pt>
    <dgm:pt modelId="{7088A23D-A500-4EB5-A425-FF47684A247C}" type="pres">
      <dgm:prSet presAssocID="{1BAD940B-A60E-410E-8C67-994B3F9ACA2C}" presName="iconRect" presStyleLbl="node1" presStyleIdx="4" presStyleCnt="6" custLinFactNeighborX="-69369" custLinFactNeighborY="-5871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838526CB-E310-4456-83B8-0F5174556EEF}" type="pres">
      <dgm:prSet presAssocID="{1BAD940B-A60E-410E-8C67-994B3F9ACA2C}" presName="spaceRect" presStyleCnt="0"/>
      <dgm:spPr/>
    </dgm:pt>
    <dgm:pt modelId="{6E3DD93E-F317-4EC6-8789-78F5E5187835}" type="pres">
      <dgm:prSet presAssocID="{1BAD940B-A60E-410E-8C67-994B3F9ACA2C}" presName="textRect" presStyleLbl="revTx" presStyleIdx="4" presStyleCnt="6" custScaleX="133780" custLinFactNeighborX="-23246" custLinFactNeighborY="-9559">
        <dgm:presLayoutVars>
          <dgm:chMax val="1"/>
          <dgm:chPref val="1"/>
        </dgm:presLayoutVars>
      </dgm:prSet>
      <dgm:spPr/>
    </dgm:pt>
    <dgm:pt modelId="{91581812-9078-4B90-8032-DBE7CCAD0F30}" type="pres">
      <dgm:prSet presAssocID="{B2C6C129-5F56-4335-BBB7-1B8BF0AC1403}" presName="sibTrans" presStyleCnt="0"/>
      <dgm:spPr/>
    </dgm:pt>
    <dgm:pt modelId="{ACBFBB15-1AF7-47D0-9E5F-972FBA71C721}" type="pres">
      <dgm:prSet presAssocID="{5032FABF-4599-49BB-817E-635768E3706F}" presName="compNode" presStyleCnt="0"/>
      <dgm:spPr/>
    </dgm:pt>
    <dgm:pt modelId="{1D2D0A85-4F3D-41D1-89D0-0F5439CA0A3A}" type="pres">
      <dgm:prSet presAssocID="{5032FABF-4599-49BB-817E-635768E3706F}" presName="iconBgRect" presStyleLbl="bgShp" presStyleIdx="5" presStyleCnt="6" custLinFactNeighborX="-19479" custLinFactNeighborY="847"/>
      <dgm:spPr>
        <a:prstGeom prst="round2DiagRect">
          <a:avLst>
            <a:gd name="adj1" fmla="val 29727"/>
            <a:gd name="adj2" fmla="val 0"/>
          </a:avLst>
        </a:prstGeom>
      </dgm:spPr>
    </dgm:pt>
    <dgm:pt modelId="{70DA45FC-C5A9-4D5D-B1D8-331C969DE908}" type="pres">
      <dgm:prSet presAssocID="{5032FABF-4599-49BB-817E-635768E3706F}" presName="iconRect" presStyleLbl="node1" presStyleIdx="5" presStyleCnt="6" custLinFactNeighborX="-23615" custLinFactNeighborY="5904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1721D0F0-6B64-4C78-AACF-16A469DF1942}" type="pres">
      <dgm:prSet presAssocID="{5032FABF-4599-49BB-817E-635768E3706F}" presName="spaceRect" presStyleCnt="0"/>
      <dgm:spPr/>
    </dgm:pt>
    <dgm:pt modelId="{1F6985CE-64F2-4A52-8A7B-435C73FF9B0B}" type="pres">
      <dgm:prSet presAssocID="{5032FABF-4599-49BB-817E-635768E3706F}" presName="textRect" presStyleLbl="revTx" presStyleIdx="5" presStyleCnt="6" custLinFactNeighborX="-11365" custLinFactNeighborY="-10018">
        <dgm:presLayoutVars>
          <dgm:chMax val="1"/>
          <dgm:chPref val="1"/>
        </dgm:presLayoutVars>
      </dgm:prSet>
      <dgm:spPr/>
    </dgm:pt>
  </dgm:ptLst>
  <dgm:cxnLst>
    <dgm:cxn modelId="{3FF7FA08-89EF-4145-B4CD-B53E135850DA}" type="presOf" srcId="{6F28FF06-4674-4358-9573-146C6E4D84BC}" destId="{E0B41C47-A38C-41ED-9C05-2DC3B211B5EE}" srcOrd="0" destOrd="0" presId="urn:microsoft.com/office/officeart/2018/5/layout/IconLeafLabelList"/>
    <dgm:cxn modelId="{5DBEE40F-6E74-4B5F-AC86-B9BBE224695F}" type="presOf" srcId="{3CA8983D-E766-47E3-97B0-C9D7838E2E71}" destId="{055A75BD-1F5B-4277-96B8-E72A095B0BDD}" srcOrd="0" destOrd="0" presId="urn:microsoft.com/office/officeart/2018/5/layout/IconLeafLabelList"/>
    <dgm:cxn modelId="{D624D71F-078E-46B3-886A-DC2EF738EF48}" type="presOf" srcId="{4EB83A7E-CA8B-4A9F-A62A-02DC69DF836A}" destId="{382D7E76-2EFD-4F50-BE1E-B22DD9F09967}" srcOrd="0" destOrd="0" presId="urn:microsoft.com/office/officeart/2018/5/layout/IconLeafLabelList"/>
    <dgm:cxn modelId="{A70FA426-CC30-4D1C-8454-79E333AA7C80}" type="presOf" srcId="{E674DEF7-9FE4-4E62-AF20-997FEA9E5B35}" destId="{CD88337A-25A9-4F65-8676-05BF716B6AD8}" srcOrd="0" destOrd="0" presId="urn:microsoft.com/office/officeart/2018/5/layout/IconLeafLabelList"/>
    <dgm:cxn modelId="{ECCABD27-BC78-4742-B6AC-582437CB3F9D}" srcId="{4399AE22-FF6F-41A7-A016-5F174EC9AE34}" destId="{4EB83A7E-CA8B-4A9F-A62A-02DC69DF836A}" srcOrd="3" destOrd="0" parTransId="{E3B2DB27-1F8C-4AFC-87DB-CFAFC6E05201}" sibTransId="{C400980E-CF53-406B-9844-1AEB72E32D9F}"/>
    <dgm:cxn modelId="{25B50E39-81C7-407A-870F-AAAE90F4EFE0}" type="presOf" srcId="{5032FABF-4599-49BB-817E-635768E3706F}" destId="{1F6985CE-64F2-4A52-8A7B-435C73FF9B0B}" srcOrd="0" destOrd="0" presId="urn:microsoft.com/office/officeart/2018/5/layout/IconLeafLabelList"/>
    <dgm:cxn modelId="{B50C563C-F246-4974-BFA9-03DECC3719D2}" srcId="{4399AE22-FF6F-41A7-A016-5F174EC9AE34}" destId="{5032FABF-4599-49BB-817E-635768E3706F}" srcOrd="5" destOrd="0" parTransId="{A0A910A9-E78D-411B-858C-A88F72929912}" sibTransId="{C9622FF5-786C-43A3-B6F0-07F35BFBC79E}"/>
    <dgm:cxn modelId="{67A2FF5D-228C-4544-8996-48B2896544B4}" srcId="{4399AE22-FF6F-41A7-A016-5F174EC9AE34}" destId="{6F28FF06-4674-4358-9573-146C6E4D84BC}" srcOrd="0" destOrd="0" parTransId="{2B6AA648-CAD8-4C7C-ADDB-5EE0CE0D123B}" sibTransId="{A05053C4-8688-4014-92C4-F825476A5DAB}"/>
    <dgm:cxn modelId="{43BB2272-2BAF-4EAB-B827-F68146A05F33}" srcId="{4399AE22-FF6F-41A7-A016-5F174EC9AE34}" destId="{1BAD940B-A60E-410E-8C67-994B3F9ACA2C}" srcOrd="4" destOrd="0" parTransId="{816197EB-0798-427A-B9E8-FCF2E40C9592}" sibTransId="{B2C6C129-5F56-4335-BBB7-1B8BF0AC1403}"/>
    <dgm:cxn modelId="{9BCD207E-870A-433D-BA44-3ECD2BA46B2A}" type="presOf" srcId="{1BAD940B-A60E-410E-8C67-994B3F9ACA2C}" destId="{6E3DD93E-F317-4EC6-8789-78F5E5187835}" srcOrd="0" destOrd="0" presId="urn:microsoft.com/office/officeart/2018/5/layout/IconLeafLabelList"/>
    <dgm:cxn modelId="{2890DDAB-1B4A-40BE-B2DA-D7A93AF1A731}" srcId="{4399AE22-FF6F-41A7-A016-5F174EC9AE34}" destId="{3CA8983D-E766-47E3-97B0-C9D7838E2E71}" srcOrd="2" destOrd="0" parTransId="{CBE1C4B4-4B7A-442D-A492-CC026AF0652D}" sibTransId="{B18EFDDE-EF46-43CA-8632-6DF3A2EF6B8B}"/>
    <dgm:cxn modelId="{07E692CA-CA17-4AF3-BD20-EB30A08C5701}" srcId="{4399AE22-FF6F-41A7-A016-5F174EC9AE34}" destId="{E674DEF7-9FE4-4E62-AF20-997FEA9E5B35}" srcOrd="1" destOrd="0" parTransId="{09979EB4-5E63-4EB2-A9BE-59EF4DA8761F}" sibTransId="{21F1B0C9-3F30-4E5F-B07D-3A88E464C629}"/>
    <dgm:cxn modelId="{775C15D6-22E6-4AD4-B0ED-F64FF95B7BC3}" type="presOf" srcId="{4399AE22-FF6F-41A7-A016-5F174EC9AE34}" destId="{BF160D45-6006-44CC-8FB3-FD8F99FD9D6B}" srcOrd="0" destOrd="0" presId="urn:microsoft.com/office/officeart/2018/5/layout/IconLeafLabelList"/>
    <dgm:cxn modelId="{D7F77E59-D5E2-44F2-B318-D8C6927731D4}" type="presParOf" srcId="{BF160D45-6006-44CC-8FB3-FD8F99FD9D6B}" destId="{D5224473-74E2-44BE-B937-2AB6851E67F7}" srcOrd="0" destOrd="0" presId="urn:microsoft.com/office/officeart/2018/5/layout/IconLeafLabelList"/>
    <dgm:cxn modelId="{D259107D-4536-4065-8236-1006A3B8AE36}" type="presParOf" srcId="{D5224473-74E2-44BE-B937-2AB6851E67F7}" destId="{3391091F-BC75-4D2A-A55B-160E0C5FEFD9}" srcOrd="0" destOrd="0" presId="urn:microsoft.com/office/officeart/2018/5/layout/IconLeafLabelList"/>
    <dgm:cxn modelId="{624A5388-D9EB-4479-BE8D-F9B2E4A7077B}" type="presParOf" srcId="{D5224473-74E2-44BE-B937-2AB6851E67F7}" destId="{8F1A4172-B73B-4AA1-88A7-132D6A65DC07}" srcOrd="1" destOrd="0" presId="urn:microsoft.com/office/officeart/2018/5/layout/IconLeafLabelList"/>
    <dgm:cxn modelId="{929AB694-EDE7-49F5-B821-DE4416EBC30F}" type="presParOf" srcId="{D5224473-74E2-44BE-B937-2AB6851E67F7}" destId="{AF5F0551-D051-47D3-A6D1-E73B70B62926}" srcOrd="2" destOrd="0" presId="urn:microsoft.com/office/officeart/2018/5/layout/IconLeafLabelList"/>
    <dgm:cxn modelId="{6C931768-615C-45DE-AC1C-67198E3433F0}" type="presParOf" srcId="{D5224473-74E2-44BE-B937-2AB6851E67F7}" destId="{E0B41C47-A38C-41ED-9C05-2DC3B211B5EE}" srcOrd="3" destOrd="0" presId="urn:microsoft.com/office/officeart/2018/5/layout/IconLeafLabelList"/>
    <dgm:cxn modelId="{4993F72A-8FB5-4651-B909-86B7B024923F}" type="presParOf" srcId="{BF160D45-6006-44CC-8FB3-FD8F99FD9D6B}" destId="{726F799A-FB2F-4302-B02A-749D1108E04E}" srcOrd="1" destOrd="0" presId="urn:microsoft.com/office/officeart/2018/5/layout/IconLeafLabelList"/>
    <dgm:cxn modelId="{F7D4A796-58DD-47CA-865A-F2C78C702DBA}" type="presParOf" srcId="{BF160D45-6006-44CC-8FB3-FD8F99FD9D6B}" destId="{F85396F2-3755-4C80-BE79-8796E43F2375}" srcOrd="2" destOrd="0" presId="urn:microsoft.com/office/officeart/2018/5/layout/IconLeafLabelList"/>
    <dgm:cxn modelId="{ACA76C35-FAE9-4FBC-8893-C0C999734BC3}" type="presParOf" srcId="{F85396F2-3755-4C80-BE79-8796E43F2375}" destId="{F3798AEE-74CC-4BA2-8D43-76616EBF96A5}" srcOrd="0" destOrd="0" presId="urn:microsoft.com/office/officeart/2018/5/layout/IconLeafLabelList"/>
    <dgm:cxn modelId="{7CA5613B-3449-426E-B6A7-201F6A4F44D1}" type="presParOf" srcId="{F85396F2-3755-4C80-BE79-8796E43F2375}" destId="{B4BAF293-7AEB-4ECE-A737-2A0A0189B830}" srcOrd="1" destOrd="0" presId="urn:microsoft.com/office/officeart/2018/5/layout/IconLeafLabelList"/>
    <dgm:cxn modelId="{32C5AE58-79B0-49DC-BA97-BF94AD7335F7}" type="presParOf" srcId="{F85396F2-3755-4C80-BE79-8796E43F2375}" destId="{05989C61-6981-4059-B0B0-444EAACE11DC}" srcOrd="2" destOrd="0" presId="urn:microsoft.com/office/officeart/2018/5/layout/IconLeafLabelList"/>
    <dgm:cxn modelId="{F56CC2DD-CD5F-403D-A391-1A7E11431EB5}" type="presParOf" srcId="{F85396F2-3755-4C80-BE79-8796E43F2375}" destId="{CD88337A-25A9-4F65-8676-05BF716B6AD8}" srcOrd="3" destOrd="0" presId="urn:microsoft.com/office/officeart/2018/5/layout/IconLeafLabelList"/>
    <dgm:cxn modelId="{385F6834-EEA3-416D-9ADC-90B200AD1FF3}" type="presParOf" srcId="{BF160D45-6006-44CC-8FB3-FD8F99FD9D6B}" destId="{A7570855-C361-41C4-B34C-45432951C378}" srcOrd="3" destOrd="0" presId="urn:microsoft.com/office/officeart/2018/5/layout/IconLeafLabelList"/>
    <dgm:cxn modelId="{5F369D01-3BF3-4C23-A30F-5D160FFE31F7}" type="presParOf" srcId="{BF160D45-6006-44CC-8FB3-FD8F99FD9D6B}" destId="{1974584E-27CF-44A9-BA50-68536E86404D}" srcOrd="4" destOrd="0" presId="urn:microsoft.com/office/officeart/2018/5/layout/IconLeafLabelList"/>
    <dgm:cxn modelId="{EA5502C1-40C7-49E1-A199-71FB09086BBF}" type="presParOf" srcId="{1974584E-27CF-44A9-BA50-68536E86404D}" destId="{CCD0A650-8129-414A-8D58-4E3D1BBCD5BD}" srcOrd="0" destOrd="0" presId="urn:microsoft.com/office/officeart/2018/5/layout/IconLeafLabelList"/>
    <dgm:cxn modelId="{B59E191E-ADE3-4C67-9B2F-7F79ABEBDE4D}" type="presParOf" srcId="{1974584E-27CF-44A9-BA50-68536E86404D}" destId="{490D48C1-5E23-4808-86FC-BE8FED36AB0B}" srcOrd="1" destOrd="0" presId="urn:microsoft.com/office/officeart/2018/5/layout/IconLeafLabelList"/>
    <dgm:cxn modelId="{8A2C2016-14D9-450F-A2D1-BC112149F62C}" type="presParOf" srcId="{1974584E-27CF-44A9-BA50-68536E86404D}" destId="{0476FAF4-549F-4E26-B45A-7019C3DA1D69}" srcOrd="2" destOrd="0" presId="urn:microsoft.com/office/officeart/2018/5/layout/IconLeafLabelList"/>
    <dgm:cxn modelId="{AAAC444D-BB8C-4DA0-A46E-FF861637A8A5}" type="presParOf" srcId="{1974584E-27CF-44A9-BA50-68536E86404D}" destId="{055A75BD-1F5B-4277-96B8-E72A095B0BDD}" srcOrd="3" destOrd="0" presId="urn:microsoft.com/office/officeart/2018/5/layout/IconLeafLabelList"/>
    <dgm:cxn modelId="{C54C4760-80B2-430D-9618-35BCA2FFD07C}" type="presParOf" srcId="{BF160D45-6006-44CC-8FB3-FD8F99FD9D6B}" destId="{C52837FF-7FA4-442F-A80E-073A6045F9FC}" srcOrd="5" destOrd="0" presId="urn:microsoft.com/office/officeart/2018/5/layout/IconLeafLabelList"/>
    <dgm:cxn modelId="{7E091764-5385-4DC7-B51B-2EAF770C486B}" type="presParOf" srcId="{BF160D45-6006-44CC-8FB3-FD8F99FD9D6B}" destId="{8DF327DB-6FF0-411E-816A-7A0E82ACEA6D}" srcOrd="6" destOrd="0" presId="urn:microsoft.com/office/officeart/2018/5/layout/IconLeafLabelList"/>
    <dgm:cxn modelId="{3A8902DF-5B2A-4F7C-91E1-76844F84E1FB}" type="presParOf" srcId="{8DF327DB-6FF0-411E-816A-7A0E82ACEA6D}" destId="{0BEC4C7C-FD44-4E41-AE51-2BDE9795E5B9}" srcOrd="0" destOrd="0" presId="urn:microsoft.com/office/officeart/2018/5/layout/IconLeafLabelList"/>
    <dgm:cxn modelId="{3AB1A8E4-9CA4-4A9F-9ADC-AA458F489B6F}" type="presParOf" srcId="{8DF327DB-6FF0-411E-816A-7A0E82ACEA6D}" destId="{4DB06F54-587F-4F49-8E49-87642D03628F}" srcOrd="1" destOrd="0" presId="urn:microsoft.com/office/officeart/2018/5/layout/IconLeafLabelList"/>
    <dgm:cxn modelId="{554F3576-61BE-491E-A660-53660F3C6DC1}" type="presParOf" srcId="{8DF327DB-6FF0-411E-816A-7A0E82ACEA6D}" destId="{21F3F2A1-CBFB-4B6A-9CC8-101A2C29E17F}" srcOrd="2" destOrd="0" presId="urn:microsoft.com/office/officeart/2018/5/layout/IconLeafLabelList"/>
    <dgm:cxn modelId="{39C78BAB-701C-4FD1-81B6-F82D32BFD697}" type="presParOf" srcId="{8DF327DB-6FF0-411E-816A-7A0E82ACEA6D}" destId="{382D7E76-2EFD-4F50-BE1E-B22DD9F09967}" srcOrd="3" destOrd="0" presId="urn:microsoft.com/office/officeart/2018/5/layout/IconLeafLabelList"/>
    <dgm:cxn modelId="{B4CA88C5-0DC3-4828-BCC9-4FC0A550DB92}" type="presParOf" srcId="{BF160D45-6006-44CC-8FB3-FD8F99FD9D6B}" destId="{739A1448-9AC9-417F-A7FB-8E3B24B1381C}" srcOrd="7" destOrd="0" presId="urn:microsoft.com/office/officeart/2018/5/layout/IconLeafLabelList"/>
    <dgm:cxn modelId="{D4295230-6E8B-4882-BE6C-CE7DFCAA46A3}" type="presParOf" srcId="{BF160D45-6006-44CC-8FB3-FD8F99FD9D6B}" destId="{9934854B-1D53-48FA-B51D-D7404D606B27}" srcOrd="8" destOrd="0" presId="urn:microsoft.com/office/officeart/2018/5/layout/IconLeafLabelList"/>
    <dgm:cxn modelId="{2C72BC02-BE25-4136-8071-55B6FD5CFA65}" type="presParOf" srcId="{9934854B-1D53-48FA-B51D-D7404D606B27}" destId="{6EF7C69F-DEEC-4079-95EF-4A5E2923DF33}" srcOrd="0" destOrd="0" presId="urn:microsoft.com/office/officeart/2018/5/layout/IconLeafLabelList"/>
    <dgm:cxn modelId="{15774AD9-39EB-4B16-BB87-B5ED5A7E2D0E}" type="presParOf" srcId="{9934854B-1D53-48FA-B51D-D7404D606B27}" destId="{7088A23D-A500-4EB5-A425-FF47684A247C}" srcOrd="1" destOrd="0" presId="urn:microsoft.com/office/officeart/2018/5/layout/IconLeafLabelList"/>
    <dgm:cxn modelId="{634663B7-DEF5-4376-BA0E-D42A4B13A169}" type="presParOf" srcId="{9934854B-1D53-48FA-B51D-D7404D606B27}" destId="{838526CB-E310-4456-83B8-0F5174556EEF}" srcOrd="2" destOrd="0" presId="urn:microsoft.com/office/officeart/2018/5/layout/IconLeafLabelList"/>
    <dgm:cxn modelId="{F09D8090-1798-4819-93DA-1332BC0A27B0}" type="presParOf" srcId="{9934854B-1D53-48FA-B51D-D7404D606B27}" destId="{6E3DD93E-F317-4EC6-8789-78F5E5187835}" srcOrd="3" destOrd="0" presId="urn:microsoft.com/office/officeart/2018/5/layout/IconLeafLabelList"/>
    <dgm:cxn modelId="{328DFA1A-C665-48F0-8BE5-A3729B123F15}" type="presParOf" srcId="{BF160D45-6006-44CC-8FB3-FD8F99FD9D6B}" destId="{91581812-9078-4B90-8032-DBE7CCAD0F30}" srcOrd="9" destOrd="0" presId="urn:microsoft.com/office/officeart/2018/5/layout/IconLeafLabelList"/>
    <dgm:cxn modelId="{B02A3963-BAC2-4E91-A502-1F42BDBAB4A7}" type="presParOf" srcId="{BF160D45-6006-44CC-8FB3-FD8F99FD9D6B}" destId="{ACBFBB15-1AF7-47D0-9E5F-972FBA71C721}" srcOrd="10" destOrd="0" presId="urn:microsoft.com/office/officeart/2018/5/layout/IconLeafLabelList"/>
    <dgm:cxn modelId="{352445B0-110F-4093-BECA-425D6080180C}" type="presParOf" srcId="{ACBFBB15-1AF7-47D0-9E5F-972FBA71C721}" destId="{1D2D0A85-4F3D-41D1-89D0-0F5439CA0A3A}" srcOrd="0" destOrd="0" presId="urn:microsoft.com/office/officeart/2018/5/layout/IconLeafLabelList"/>
    <dgm:cxn modelId="{2A390DDA-E58C-4DDF-8F13-0D81D2BC4BCE}" type="presParOf" srcId="{ACBFBB15-1AF7-47D0-9E5F-972FBA71C721}" destId="{70DA45FC-C5A9-4D5D-B1D8-331C969DE908}" srcOrd="1" destOrd="0" presId="urn:microsoft.com/office/officeart/2018/5/layout/IconLeafLabelList"/>
    <dgm:cxn modelId="{73CD690A-D1A4-4DDB-8B17-46B4BBFD0246}" type="presParOf" srcId="{ACBFBB15-1AF7-47D0-9E5F-972FBA71C721}" destId="{1721D0F0-6B64-4C78-AACF-16A469DF1942}" srcOrd="2" destOrd="0" presId="urn:microsoft.com/office/officeart/2018/5/layout/IconLeafLabelList"/>
    <dgm:cxn modelId="{BFB5EAF5-07DE-462A-97A7-4482E1D96BDA}" type="presParOf" srcId="{ACBFBB15-1AF7-47D0-9E5F-972FBA71C721}" destId="{1F6985CE-64F2-4A52-8A7B-435C73FF9B0B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F6EE4-B418-497D-AFF4-978515E52218}">
      <dsp:nvSpPr>
        <dsp:cNvPr id="0" name=""/>
        <dsp:cNvSpPr/>
      </dsp:nvSpPr>
      <dsp:spPr>
        <a:xfrm>
          <a:off x="0" y="0"/>
          <a:ext cx="6290226" cy="12472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/>
            <a:t>Pre-Application</a:t>
          </a:r>
          <a:endParaRPr lang="en-US" sz="5200" kern="1200" dirty="0"/>
        </a:p>
      </dsp:txBody>
      <dsp:txXfrm>
        <a:off x="60884" y="60884"/>
        <a:ext cx="6168458" cy="1125452"/>
      </dsp:txXfrm>
    </dsp:sp>
    <dsp:sp modelId="{6E7AE95B-781D-46EC-8D46-163A99BA1010}">
      <dsp:nvSpPr>
        <dsp:cNvPr id="0" name=""/>
        <dsp:cNvSpPr/>
      </dsp:nvSpPr>
      <dsp:spPr>
        <a:xfrm>
          <a:off x="0" y="1401772"/>
          <a:ext cx="6290226" cy="12472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/>
            <a:t>CDBG Committee</a:t>
          </a:r>
          <a:endParaRPr lang="en-US" sz="5200" kern="1200" dirty="0"/>
        </a:p>
      </dsp:txBody>
      <dsp:txXfrm>
        <a:off x="60884" y="1462656"/>
        <a:ext cx="6168458" cy="1125452"/>
      </dsp:txXfrm>
    </dsp:sp>
    <dsp:sp modelId="{26670C89-90A3-4F09-9E72-6322F2A9B3DB}">
      <dsp:nvSpPr>
        <dsp:cNvPr id="0" name=""/>
        <dsp:cNvSpPr/>
      </dsp:nvSpPr>
      <dsp:spPr>
        <a:xfrm>
          <a:off x="0" y="2798752"/>
          <a:ext cx="6290226" cy="12472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/>
            <a:t>Pre-Contract </a:t>
          </a:r>
        </a:p>
      </dsp:txBody>
      <dsp:txXfrm>
        <a:off x="60884" y="2859636"/>
        <a:ext cx="6168458" cy="1125452"/>
      </dsp:txXfrm>
    </dsp:sp>
    <dsp:sp modelId="{3678A81B-92A1-404D-B35B-75E3D406A70D}">
      <dsp:nvSpPr>
        <dsp:cNvPr id="0" name=""/>
        <dsp:cNvSpPr/>
      </dsp:nvSpPr>
      <dsp:spPr>
        <a:xfrm>
          <a:off x="0" y="4163050"/>
          <a:ext cx="6290226" cy="12472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/>
            <a:t>Technical Assistance</a:t>
          </a:r>
          <a:endParaRPr lang="en-US" sz="5200" kern="1200" dirty="0"/>
        </a:p>
      </dsp:txBody>
      <dsp:txXfrm>
        <a:off x="60884" y="4223934"/>
        <a:ext cx="6168458" cy="1125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7B252-6E08-4F17-A399-BE653EABA9D4}">
      <dsp:nvSpPr>
        <dsp:cNvPr id="0" name=""/>
        <dsp:cNvSpPr/>
      </dsp:nvSpPr>
      <dsp:spPr>
        <a:xfrm>
          <a:off x="485940" y="218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Acronyms</a:t>
          </a:r>
        </a:p>
      </dsp:txBody>
      <dsp:txXfrm>
        <a:off x="485940" y="218"/>
        <a:ext cx="2290353" cy="1374211"/>
      </dsp:txXfrm>
    </dsp:sp>
    <dsp:sp modelId="{1AACC1D8-7806-42FE-95EA-CFB67371D24C}">
      <dsp:nvSpPr>
        <dsp:cNvPr id="0" name=""/>
        <dsp:cNvSpPr/>
      </dsp:nvSpPr>
      <dsp:spPr>
        <a:xfrm>
          <a:off x="3005329" y="218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Subrecipient Defined</a:t>
          </a:r>
        </a:p>
      </dsp:txBody>
      <dsp:txXfrm>
        <a:off x="3005329" y="218"/>
        <a:ext cx="2290353" cy="1374211"/>
      </dsp:txXfrm>
    </dsp:sp>
    <dsp:sp modelId="{DC025468-0271-4C4C-91F7-624963E8AF8A}">
      <dsp:nvSpPr>
        <dsp:cNvPr id="0" name=""/>
        <dsp:cNvSpPr/>
      </dsp:nvSpPr>
      <dsp:spPr>
        <a:xfrm>
          <a:off x="5524717" y="218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Rules and Regulations</a:t>
          </a:r>
        </a:p>
      </dsp:txBody>
      <dsp:txXfrm>
        <a:off x="5524717" y="218"/>
        <a:ext cx="2290353" cy="1374211"/>
      </dsp:txXfrm>
    </dsp:sp>
    <dsp:sp modelId="{F1DC10BF-5798-4405-97A4-3F5D73DFD2D1}">
      <dsp:nvSpPr>
        <dsp:cNvPr id="0" name=""/>
        <dsp:cNvSpPr/>
      </dsp:nvSpPr>
      <dsp:spPr>
        <a:xfrm>
          <a:off x="8044106" y="218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Grantee Defined</a:t>
          </a:r>
        </a:p>
      </dsp:txBody>
      <dsp:txXfrm>
        <a:off x="8044106" y="218"/>
        <a:ext cx="2290353" cy="1374211"/>
      </dsp:txXfrm>
    </dsp:sp>
    <dsp:sp modelId="{5B02592E-4D6B-4E58-9A8C-F7B29FC8E7AD}">
      <dsp:nvSpPr>
        <dsp:cNvPr id="0" name=""/>
        <dsp:cNvSpPr/>
      </dsp:nvSpPr>
      <dsp:spPr>
        <a:xfrm>
          <a:off x="485940" y="1603466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Program Management</a:t>
          </a:r>
        </a:p>
      </dsp:txBody>
      <dsp:txXfrm>
        <a:off x="485940" y="1603466"/>
        <a:ext cx="2290353" cy="1374211"/>
      </dsp:txXfrm>
    </dsp:sp>
    <dsp:sp modelId="{2E31B9E9-3E89-4DCD-B8EA-E4BAECCA6658}">
      <dsp:nvSpPr>
        <dsp:cNvPr id="0" name=""/>
        <dsp:cNvSpPr/>
      </dsp:nvSpPr>
      <dsp:spPr>
        <a:xfrm>
          <a:off x="3005329" y="1603466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Funding Limitations</a:t>
          </a:r>
        </a:p>
      </dsp:txBody>
      <dsp:txXfrm>
        <a:off x="3005329" y="1603466"/>
        <a:ext cx="2290353" cy="1374211"/>
      </dsp:txXfrm>
    </dsp:sp>
    <dsp:sp modelId="{6AC595B3-185E-46B6-87DA-828A152733CE}">
      <dsp:nvSpPr>
        <dsp:cNvPr id="0" name=""/>
        <dsp:cNvSpPr/>
      </dsp:nvSpPr>
      <dsp:spPr>
        <a:xfrm>
          <a:off x="5524717" y="1603466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National Objectives</a:t>
          </a:r>
        </a:p>
      </dsp:txBody>
      <dsp:txXfrm>
        <a:off x="5524717" y="1603466"/>
        <a:ext cx="2290353" cy="1374211"/>
      </dsp:txXfrm>
    </dsp:sp>
    <dsp:sp modelId="{E6FC447C-AF9F-4DB2-BC34-BE20C84B31E8}">
      <dsp:nvSpPr>
        <dsp:cNvPr id="0" name=""/>
        <dsp:cNvSpPr/>
      </dsp:nvSpPr>
      <dsp:spPr>
        <a:xfrm>
          <a:off x="8044106" y="1603466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Eligible Public Service Activities</a:t>
          </a:r>
        </a:p>
      </dsp:txBody>
      <dsp:txXfrm>
        <a:off x="8044106" y="1603466"/>
        <a:ext cx="2290353" cy="1374211"/>
      </dsp:txXfrm>
    </dsp:sp>
    <dsp:sp modelId="{F427F5A3-AE1A-4552-B5D9-719178AFDA01}">
      <dsp:nvSpPr>
        <dsp:cNvPr id="0" name=""/>
        <dsp:cNvSpPr/>
      </dsp:nvSpPr>
      <dsp:spPr>
        <a:xfrm>
          <a:off x="1745634" y="3206713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Determining Eligibility</a:t>
          </a:r>
        </a:p>
      </dsp:txBody>
      <dsp:txXfrm>
        <a:off x="1745634" y="3206713"/>
        <a:ext cx="2290353" cy="1374211"/>
      </dsp:txXfrm>
    </dsp:sp>
    <dsp:sp modelId="{72313D0B-1394-4FEA-8B93-FCDB41A747C4}">
      <dsp:nvSpPr>
        <dsp:cNvPr id="0" name=""/>
        <dsp:cNvSpPr/>
      </dsp:nvSpPr>
      <dsp:spPr>
        <a:xfrm>
          <a:off x="4265023" y="3206713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Goals and Performance Measures</a:t>
          </a:r>
        </a:p>
      </dsp:txBody>
      <dsp:txXfrm>
        <a:off x="4265023" y="3206713"/>
        <a:ext cx="2290353" cy="1374211"/>
      </dsp:txXfrm>
    </dsp:sp>
    <dsp:sp modelId="{2C3815A4-172F-4E4A-939D-D64BBF48837B}">
      <dsp:nvSpPr>
        <dsp:cNvPr id="0" name=""/>
        <dsp:cNvSpPr/>
      </dsp:nvSpPr>
      <dsp:spPr>
        <a:xfrm>
          <a:off x="6784411" y="3206713"/>
          <a:ext cx="2290353" cy="1374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Program Reports</a:t>
          </a:r>
        </a:p>
      </dsp:txBody>
      <dsp:txXfrm>
        <a:off x="6784411" y="3206713"/>
        <a:ext cx="2290353" cy="13742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7B722-E337-40A4-ADCB-D6EB044603F2}">
      <dsp:nvSpPr>
        <dsp:cNvPr id="0" name=""/>
        <dsp:cNvSpPr/>
      </dsp:nvSpPr>
      <dsp:spPr>
        <a:xfrm>
          <a:off x="3698" y="463465"/>
          <a:ext cx="2002408" cy="120144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Internal Controls</a:t>
          </a:r>
        </a:p>
      </dsp:txBody>
      <dsp:txXfrm>
        <a:off x="3698" y="463465"/>
        <a:ext cx="2002408" cy="1201444"/>
      </dsp:txXfrm>
    </dsp:sp>
    <dsp:sp modelId="{E738E659-CFF5-4061-A0F4-D2FAC45E5573}">
      <dsp:nvSpPr>
        <dsp:cNvPr id="0" name=""/>
        <dsp:cNvSpPr/>
      </dsp:nvSpPr>
      <dsp:spPr>
        <a:xfrm>
          <a:off x="2206347" y="463465"/>
          <a:ext cx="2002408" cy="1201444"/>
        </a:xfrm>
        <a:prstGeom prst="rect">
          <a:avLst/>
        </a:prstGeom>
        <a:gradFill rotWithShape="0">
          <a:gsLst>
            <a:gs pos="0">
              <a:schemeClr val="accent5">
                <a:hueOff val="-750949"/>
                <a:satOff val="-1935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50949"/>
                <a:satOff val="-1935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50949"/>
                <a:satOff val="-1935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Accounting Records</a:t>
          </a:r>
        </a:p>
      </dsp:txBody>
      <dsp:txXfrm>
        <a:off x="2206347" y="463465"/>
        <a:ext cx="2002408" cy="1201444"/>
      </dsp:txXfrm>
    </dsp:sp>
    <dsp:sp modelId="{FCBE7634-E7BA-4A2E-887F-DD2E55926E08}">
      <dsp:nvSpPr>
        <dsp:cNvPr id="0" name=""/>
        <dsp:cNvSpPr/>
      </dsp:nvSpPr>
      <dsp:spPr>
        <a:xfrm>
          <a:off x="4408995" y="463465"/>
          <a:ext cx="2002408" cy="1201444"/>
        </a:xfrm>
        <a:prstGeom prst="rect">
          <a:avLst/>
        </a:prstGeom>
        <a:gradFill rotWithShape="0">
          <a:gsLst>
            <a:gs pos="0">
              <a:schemeClr val="accent5">
                <a:hueOff val="-1501898"/>
                <a:satOff val="-3871"/>
                <a:lumOff val="-26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501898"/>
                <a:satOff val="-3871"/>
                <a:lumOff val="-26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501898"/>
                <a:satOff val="-3871"/>
                <a:lumOff val="-26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Maintenance of Records</a:t>
          </a:r>
        </a:p>
      </dsp:txBody>
      <dsp:txXfrm>
        <a:off x="4408995" y="463465"/>
        <a:ext cx="2002408" cy="1201444"/>
      </dsp:txXfrm>
    </dsp:sp>
    <dsp:sp modelId="{34DC91BD-F03F-45AB-ACC3-F427F328F294}">
      <dsp:nvSpPr>
        <dsp:cNvPr id="0" name=""/>
        <dsp:cNvSpPr/>
      </dsp:nvSpPr>
      <dsp:spPr>
        <a:xfrm>
          <a:off x="6611644" y="463465"/>
          <a:ext cx="2002408" cy="1201444"/>
        </a:xfrm>
        <a:prstGeom prst="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Allowable Costs</a:t>
          </a:r>
        </a:p>
      </dsp:txBody>
      <dsp:txXfrm>
        <a:off x="6611644" y="463465"/>
        <a:ext cx="2002408" cy="1201444"/>
      </dsp:txXfrm>
    </dsp:sp>
    <dsp:sp modelId="{30A042DC-70DC-4661-859B-DBED50572E8B}">
      <dsp:nvSpPr>
        <dsp:cNvPr id="0" name=""/>
        <dsp:cNvSpPr/>
      </dsp:nvSpPr>
      <dsp:spPr>
        <a:xfrm>
          <a:off x="8814293" y="463465"/>
          <a:ext cx="2002408" cy="1201444"/>
        </a:xfrm>
        <a:prstGeom prst="rect">
          <a:avLst/>
        </a:prstGeom>
        <a:gradFill rotWithShape="0">
          <a:gsLst>
            <a:gs pos="0">
              <a:schemeClr val="accent5">
                <a:hueOff val="-3003797"/>
                <a:satOff val="-7742"/>
                <a:lumOff val="-52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003797"/>
                <a:satOff val="-7742"/>
                <a:lumOff val="-52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003797"/>
                <a:satOff val="-7742"/>
                <a:lumOff val="-52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Source Documentation</a:t>
          </a:r>
        </a:p>
      </dsp:txBody>
      <dsp:txXfrm>
        <a:off x="8814293" y="463465"/>
        <a:ext cx="2002408" cy="1201444"/>
      </dsp:txXfrm>
    </dsp:sp>
    <dsp:sp modelId="{8E130597-F4F5-4ED7-AC75-4902AF59AE7D}">
      <dsp:nvSpPr>
        <dsp:cNvPr id="0" name=""/>
        <dsp:cNvSpPr/>
      </dsp:nvSpPr>
      <dsp:spPr>
        <a:xfrm>
          <a:off x="3698" y="1865151"/>
          <a:ext cx="2002408" cy="1201444"/>
        </a:xfrm>
        <a:prstGeom prst="rect">
          <a:avLst/>
        </a:prstGeom>
        <a:gradFill rotWithShape="0">
          <a:gsLst>
            <a:gs pos="0">
              <a:schemeClr val="accent5">
                <a:hueOff val="-3754746"/>
                <a:satOff val="-9677"/>
                <a:lumOff val="-653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754746"/>
                <a:satOff val="-9677"/>
                <a:lumOff val="-653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754746"/>
                <a:satOff val="-9677"/>
                <a:lumOff val="-653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Budget Control</a:t>
          </a:r>
        </a:p>
      </dsp:txBody>
      <dsp:txXfrm>
        <a:off x="3698" y="1865151"/>
        <a:ext cx="2002408" cy="1201444"/>
      </dsp:txXfrm>
    </dsp:sp>
    <dsp:sp modelId="{C70E73EC-8C99-4F12-9AED-697492F747E4}">
      <dsp:nvSpPr>
        <dsp:cNvPr id="0" name=""/>
        <dsp:cNvSpPr/>
      </dsp:nvSpPr>
      <dsp:spPr>
        <a:xfrm>
          <a:off x="2206347" y="1865151"/>
          <a:ext cx="2002408" cy="1201444"/>
        </a:xfrm>
        <a:prstGeom prst="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Cash Management</a:t>
          </a:r>
        </a:p>
      </dsp:txBody>
      <dsp:txXfrm>
        <a:off x="2206347" y="1865151"/>
        <a:ext cx="2002408" cy="1201444"/>
      </dsp:txXfrm>
    </dsp:sp>
    <dsp:sp modelId="{662228E9-CFE1-426C-8441-96EEAD1CBA3A}">
      <dsp:nvSpPr>
        <dsp:cNvPr id="0" name=""/>
        <dsp:cNvSpPr/>
      </dsp:nvSpPr>
      <dsp:spPr>
        <a:xfrm>
          <a:off x="4408995" y="1865151"/>
          <a:ext cx="2002408" cy="1201444"/>
        </a:xfrm>
        <a:prstGeom prst="rect">
          <a:avLst/>
        </a:prstGeom>
        <a:gradFill rotWithShape="0">
          <a:gsLst>
            <a:gs pos="0">
              <a:schemeClr val="accent5">
                <a:hueOff val="-5256644"/>
                <a:satOff val="-13548"/>
                <a:lumOff val="-91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56644"/>
                <a:satOff val="-13548"/>
                <a:lumOff val="-91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56644"/>
                <a:satOff val="-13548"/>
                <a:lumOff val="-91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Financial Reporting</a:t>
          </a:r>
        </a:p>
      </dsp:txBody>
      <dsp:txXfrm>
        <a:off x="4408995" y="1865151"/>
        <a:ext cx="2002408" cy="1201444"/>
      </dsp:txXfrm>
    </dsp:sp>
    <dsp:sp modelId="{70A2DAD6-420A-42D6-9B83-C9DCD2158C44}">
      <dsp:nvSpPr>
        <dsp:cNvPr id="0" name=""/>
        <dsp:cNvSpPr/>
      </dsp:nvSpPr>
      <dsp:spPr>
        <a:xfrm>
          <a:off x="6611644" y="1865151"/>
          <a:ext cx="2002408" cy="1201444"/>
        </a:xfrm>
        <a:prstGeom prst="rect">
          <a:avLst/>
        </a:prstGeom>
        <a:gradFill rotWithShape="0">
          <a:gsLst>
            <a:gs pos="0">
              <a:schemeClr val="accent5">
                <a:hueOff val="-6007594"/>
                <a:satOff val="-15484"/>
                <a:lumOff val="-1045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007594"/>
                <a:satOff val="-15484"/>
                <a:lumOff val="-1045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007594"/>
                <a:satOff val="-15484"/>
                <a:lumOff val="-1045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Procurement</a:t>
          </a:r>
        </a:p>
      </dsp:txBody>
      <dsp:txXfrm>
        <a:off x="6611644" y="1865151"/>
        <a:ext cx="2002408" cy="1201444"/>
      </dsp:txXfrm>
    </dsp:sp>
    <dsp:sp modelId="{C6F50604-C309-40D7-A747-04EBB7D2E58E}">
      <dsp:nvSpPr>
        <dsp:cNvPr id="0" name=""/>
        <dsp:cNvSpPr/>
      </dsp:nvSpPr>
      <dsp:spPr>
        <a:xfrm>
          <a:off x="8814293" y="1865151"/>
          <a:ext cx="2002408" cy="1201444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Records to be Maintained</a:t>
          </a:r>
        </a:p>
      </dsp:txBody>
      <dsp:txXfrm>
        <a:off x="8814293" y="1865151"/>
        <a:ext cx="2002408" cy="12014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D7936-BE53-40A0-AB6F-F8D4E6647A52}">
      <dsp:nvSpPr>
        <dsp:cNvPr id="0" name=""/>
        <dsp:cNvSpPr/>
      </dsp:nvSpPr>
      <dsp:spPr>
        <a:xfrm>
          <a:off x="-380077" y="376571"/>
          <a:ext cx="6290226" cy="6800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42A035-68F7-487D-B473-6A057C90CBA9}">
      <dsp:nvSpPr>
        <dsp:cNvPr id="0" name=""/>
        <dsp:cNvSpPr/>
      </dsp:nvSpPr>
      <dsp:spPr>
        <a:xfrm>
          <a:off x="-174348" y="529592"/>
          <a:ext cx="374053" cy="3740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9F965-BA74-406B-BB21-72EE243B8673}">
      <dsp:nvSpPr>
        <dsp:cNvPr id="0" name=""/>
        <dsp:cNvSpPr/>
      </dsp:nvSpPr>
      <dsp:spPr>
        <a:xfrm>
          <a:off x="379190" y="646673"/>
          <a:ext cx="5478997" cy="118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58" tIns="19758" rIns="19758" bIns="19758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Gill Sans Nova" panose="020B0602020104020203" pitchFamily="34" charset="0"/>
            </a:rPr>
            <a:t>Outside Agency Audit</a:t>
          </a:r>
        </a:p>
      </dsp:txBody>
      <dsp:txXfrm>
        <a:off x="379190" y="646673"/>
        <a:ext cx="5478997" cy="118786"/>
      </dsp:txXfrm>
    </dsp:sp>
    <dsp:sp modelId="{34CE4F96-22B7-4F03-A812-411CA7E3AE12}">
      <dsp:nvSpPr>
        <dsp:cNvPr id="0" name=""/>
        <dsp:cNvSpPr/>
      </dsp:nvSpPr>
      <dsp:spPr>
        <a:xfrm>
          <a:off x="-368189" y="1218069"/>
          <a:ext cx="6290226" cy="12941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0E16AD-4ED0-492E-B1A6-42FE15099D64}">
      <dsp:nvSpPr>
        <dsp:cNvPr id="0" name=""/>
        <dsp:cNvSpPr/>
      </dsp:nvSpPr>
      <dsp:spPr>
        <a:xfrm>
          <a:off x="-174348" y="1686724"/>
          <a:ext cx="374053" cy="3740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F5ACB9-7118-4107-8F21-1290595438F1}">
      <dsp:nvSpPr>
        <dsp:cNvPr id="0" name=""/>
        <dsp:cNvSpPr/>
      </dsp:nvSpPr>
      <dsp:spPr>
        <a:xfrm>
          <a:off x="362296" y="1535590"/>
          <a:ext cx="2830601" cy="468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58" tIns="19758" rIns="19758" bIns="1975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Gill Sans Nova" panose="020B0602020104020203" pitchFamily="34" charset="0"/>
            </a:rPr>
            <a:t>Types of Monitoring</a:t>
          </a:r>
        </a:p>
      </dsp:txBody>
      <dsp:txXfrm>
        <a:off x="362296" y="1535590"/>
        <a:ext cx="2830601" cy="468054"/>
      </dsp:txXfrm>
    </dsp:sp>
    <dsp:sp modelId="{6284D57B-71C3-488F-BEFE-7C4AF214BDB3}">
      <dsp:nvSpPr>
        <dsp:cNvPr id="0" name=""/>
        <dsp:cNvSpPr/>
      </dsp:nvSpPr>
      <dsp:spPr>
        <a:xfrm>
          <a:off x="2450164" y="1533702"/>
          <a:ext cx="4220139" cy="680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977" tIns="71977" rIns="71977" bIns="7197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ill Sans Nova" panose="020B0602020104020203" pitchFamily="34" charset="0"/>
            </a:rPr>
            <a:t>Project Monitoring—As Needed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ill Sans Nova" panose="020B0602020104020203" pitchFamily="34" charset="0"/>
            </a:rPr>
            <a:t>Desk Review—Monthly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ill Sans Nova" panose="020B0602020104020203" pitchFamily="34" charset="0"/>
            </a:rPr>
            <a:t>On-site Visits—Annually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ill Sans Nova" panose="020B0602020104020203" pitchFamily="34" charset="0"/>
            </a:rPr>
            <a:t>Drawdown Requests—Each Submission</a:t>
          </a:r>
        </a:p>
      </dsp:txBody>
      <dsp:txXfrm>
        <a:off x="2450164" y="1533702"/>
        <a:ext cx="4220139" cy="680097"/>
      </dsp:txXfrm>
    </dsp:sp>
    <dsp:sp modelId="{BE9F1C12-FFA3-4907-9A05-3E38D35C0C49}">
      <dsp:nvSpPr>
        <dsp:cNvPr id="0" name=""/>
        <dsp:cNvSpPr/>
      </dsp:nvSpPr>
      <dsp:spPr>
        <a:xfrm>
          <a:off x="-380077" y="2690833"/>
          <a:ext cx="6290226" cy="6800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A36346-3E0E-43A7-A1A8-F56981033A65}">
      <dsp:nvSpPr>
        <dsp:cNvPr id="0" name=""/>
        <dsp:cNvSpPr/>
      </dsp:nvSpPr>
      <dsp:spPr>
        <a:xfrm>
          <a:off x="-174348" y="2843855"/>
          <a:ext cx="374053" cy="3740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6C3ED-43EB-4A77-8005-E9018DD4234E}">
      <dsp:nvSpPr>
        <dsp:cNvPr id="0" name=""/>
        <dsp:cNvSpPr/>
      </dsp:nvSpPr>
      <dsp:spPr>
        <a:xfrm>
          <a:off x="345056" y="2949625"/>
          <a:ext cx="5478997" cy="186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58" tIns="19758" rIns="19758" bIns="19758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General Compliance</a:t>
          </a:r>
        </a:p>
      </dsp:txBody>
      <dsp:txXfrm>
        <a:off x="345056" y="2949625"/>
        <a:ext cx="5478997" cy="186686"/>
      </dsp:txXfrm>
    </dsp:sp>
    <dsp:sp modelId="{29EFBB25-F21A-40FF-BD65-7C132A0029E5}">
      <dsp:nvSpPr>
        <dsp:cNvPr id="0" name=""/>
        <dsp:cNvSpPr/>
      </dsp:nvSpPr>
      <dsp:spPr>
        <a:xfrm>
          <a:off x="-380077" y="3540955"/>
          <a:ext cx="6290226" cy="6800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32B797-4F13-4CBE-9CBD-1D540806519F}">
      <dsp:nvSpPr>
        <dsp:cNvPr id="0" name=""/>
        <dsp:cNvSpPr/>
      </dsp:nvSpPr>
      <dsp:spPr>
        <a:xfrm>
          <a:off x="-174348" y="3693976"/>
          <a:ext cx="374053" cy="3740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87E68-A8E6-4339-86C5-D25362B1AB2B}">
      <dsp:nvSpPr>
        <dsp:cNvPr id="0" name=""/>
        <dsp:cNvSpPr/>
      </dsp:nvSpPr>
      <dsp:spPr>
        <a:xfrm>
          <a:off x="379573" y="3747988"/>
          <a:ext cx="5478997" cy="186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58" tIns="19758" rIns="19758" bIns="1975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Gill Sans Nova" panose="020B0602020104020203" pitchFamily="34" charset="0"/>
            </a:rPr>
            <a:t>Non-Compliance</a:t>
          </a:r>
        </a:p>
      </dsp:txBody>
      <dsp:txXfrm>
        <a:off x="379573" y="3747988"/>
        <a:ext cx="5478997" cy="186686"/>
      </dsp:txXfrm>
    </dsp:sp>
    <dsp:sp modelId="{FC6A374C-180C-4259-8D24-8A56B1DEE195}">
      <dsp:nvSpPr>
        <dsp:cNvPr id="0" name=""/>
        <dsp:cNvSpPr/>
      </dsp:nvSpPr>
      <dsp:spPr>
        <a:xfrm>
          <a:off x="-380077" y="4391076"/>
          <a:ext cx="6290226" cy="6800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33100-090E-4909-9487-BC7EDA775A61}">
      <dsp:nvSpPr>
        <dsp:cNvPr id="0" name=""/>
        <dsp:cNvSpPr/>
      </dsp:nvSpPr>
      <dsp:spPr>
        <a:xfrm>
          <a:off x="-174348" y="4544098"/>
          <a:ext cx="374053" cy="3740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FAE62-8735-44B3-98E1-FC2550658825}">
      <dsp:nvSpPr>
        <dsp:cNvPr id="0" name=""/>
        <dsp:cNvSpPr/>
      </dsp:nvSpPr>
      <dsp:spPr>
        <a:xfrm>
          <a:off x="362314" y="4606736"/>
          <a:ext cx="5478997" cy="186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58" tIns="19758" rIns="19758" bIns="19758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Gill Sans Nova" panose="020B0602020104020203" pitchFamily="34" charset="0"/>
            </a:rPr>
            <a:t>Corrective Action </a:t>
          </a:r>
        </a:p>
      </dsp:txBody>
      <dsp:txXfrm>
        <a:off x="362314" y="4606736"/>
        <a:ext cx="5478997" cy="1866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1091F-BC75-4D2A-A55B-160E0C5FEFD9}">
      <dsp:nvSpPr>
        <dsp:cNvPr id="0" name=""/>
        <dsp:cNvSpPr/>
      </dsp:nvSpPr>
      <dsp:spPr>
        <a:xfrm>
          <a:off x="327527" y="224078"/>
          <a:ext cx="1018652" cy="101865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1A4172-B73B-4AA1-88A7-132D6A65DC07}">
      <dsp:nvSpPr>
        <dsp:cNvPr id="0" name=""/>
        <dsp:cNvSpPr/>
      </dsp:nvSpPr>
      <dsp:spPr>
        <a:xfrm>
          <a:off x="544616" y="441168"/>
          <a:ext cx="584472" cy="5844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41C47-A38C-41ED-9C05-2DC3B211B5EE}">
      <dsp:nvSpPr>
        <dsp:cNvPr id="0" name=""/>
        <dsp:cNvSpPr/>
      </dsp:nvSpPr>
      <dsp:spPr>
        <a:xfrm>
          <a:off x="1892" y="1560016"/>
          <a:ext cx="1669921" cy="77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>
              <a:solidFill>
                <a:schemeClr val="bg1"/>
              </a:solidFill>
            </a:rPr>
            <a:t>Scope of Work</a:t>
          </a:r>
        </a:p>
      </dsp:txBody>
      <dsp:txXfrm>
        <a:off x="1892" y="1560016"/>
        <a:ext cx="1669921" cy="774948"/>
      </dsp:txXfrm>
    </dsp:sp>
    <dsp:sp modelId="{F3798AEE-74CC-4BA2-8D43-76616EBF96A5}">
      <dsp:nvSpPr>
        <dsp:cNvPr id="0" name=""/>
        <dsp:cNvSpPr/>
      </dsp:nvSpPr>
      <dsp:spPr>
        <a:xfrm>
          <a:off x="2289685" y="224078"/>
          <a:ext cx="1018652" cy="101865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AF293-7AEB-4ECE-A737-2A0A0189B830}">
      <dsp:nvSpPr>
        <dsp:cNvPr id="0" name=""/>
        <dsp:cNvSpPr/>
      </dsp:nvSpPr>
      <dsp:spPr>
        <a:xfrm>
          <a:off x="2506775" y="441168"/>
          <a:ext cx="584472" cy="5844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8337A-25A9-4F65-8676-05BF716B6AD8}">
      <dsp:nvSpPr>
        <dsp:cNvPr id="0" name=""/>
        <dsp:cNvSpPr/>
      </dsp:nvSpPr>
      <dsp:spPr>
        <a:xfrm>
          <a:off x="1964050" y="1560016"/>
          <a:ext cx="1669921" cy="77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>
              <a:solidFill>
                <a:schemeClr val="bg1"/>
              </a:solidFill>
              <a:latin typeface="Gill Sans Nova" panose="020B0602020104020203" pitchFamily="34" charset="0"/>
            </a:rPr>
            <a:t>Budget</a:t>
          </a:r>
        </a:p>
      </dsp:txBody>
      <dsp:txXfrm>
        <a:off x="1964050" y="1560016"/>
        <a:ext cx="1669921" cy="774948"/>
      </dsp:txXfrm>
    </dsp:sp>
    <dsp:sp modelId="{CCD0A650-8129-414A-8D58-4E3D1BBCD5BD}">
      <dsp:nvSpPr>
        <dsp:cNvPr id="0" name=""/>
        <dsp:cNvSpPr/>
      </dsp:nvSpPr>
      <dsp:spPr>
        <a:xfrm>
          <a:off x="4654829" y="224078"/>
          <a:ext cx="1018652" cy="101865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0D48C1-5E23-4808-86FC-BE8FED36AB0B}">
      <dsp:nvSpPr>
        <dsp:cNvPr id="0" name=""/>
        <dsp:cNvSpPr/>
      </dsp:nvSpPr>
      <dsp:spPr>
        <a:xfrm>
          <a:off x="4871918" y="441168"/>
          <a:ext cx="584472" cy="5844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5A75BD-1F5B-4277-96B8-E72A095B0BDD}">
      <dsp:nvSpPr>
        <dsp:cNvPr id="0" name=""/>
        <dsp:cNvSpPr/>
      </dsp:nvSpPr>
      <dsp:spPr>
        <a:xfrm>
          <a:off x="3926208" y="1560016"/>
          <a:ext cx="2475892" cy="77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>
              <a:solidFill>
                <a:schemeClr val="bg1"/>
              </a:solidFill>
              <a:latin typeface="Gill Sans Nova" panose="020B0602020104020203" pitchFamily="34" charset="0"/>
            </a:rPr>
            <a:t>Applicable Laws, Regulations, and Requirements</a:t>
          </a:r>
        </a:p>
      </dsp:txBody>
      <dsp:txXfrm>
        <a:off x="3926208" y="1560016"/>
        <a:ext cx="2475892" cy="774948"/>
      </dsp:txXfrm>
    </dsp:sp>
    <dsp:sp modelId="{0BEC4C7C-FD44-4E41-AE51-2BDE9795E5B9}">
      <dsp:nvSpPr>
        <dsp:cNvPr id="0" name=""/>
        <dsp:cNvSpPr/>
      </dsp:nvSpPr>
      <dsp:spPr>
        <a:xfrm>
          <a:off x="396705" y="2786956"/>
          <a:ext cx="1018652" cy="1018652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B06F54-587F-4F49-8E49-87642D03628F}">
      <dsp:nvSpPr>
        <dsp:cNvPr id="0" name=""/>
        <dsp:cNvSpPr/>
      </dsp:nvSpPr>
      <dsp:spPr>
        <a:xfrm>
          <a:off x="587917" y="3029922"/>
          <a:ext cx="584472" cy="58447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D7E76-2EFD-4F50-BE1E-B22DD9F09967}">
      <dsp:nvSpPr>
        <dsp:cNvPr id="0" name=""/>
        <dsp:cNvSpPr/>
      </dsp:nvSpPr>
      <dsp:spPr>
        <a:xfrm>
          <a:off x="0" y="4078943"/>
          <a:ext cx="1669921" cy="77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>
              <a:solidFill>
                <a:schemeClr val="bg1"/>
              </a:solidFill>
              <a:latin typeface="Gill Sans Nova" panose="020B0602020104020203" pitchFamily="34" charset="0"/>
            </a:rPr>
            <a:t>Grant Closeout</a:t>
          </a:r>
        </a:p>
      </dsp:txBody>
      <dsp:txXfrm>
        <a:off x="0" y="4078943"/>
        <a:ext cx="1669921" cy="774948"/>
      </dsp:txXfrm>
    </dsp:sp>
    <dsp:sp modelId="{6EF7C69F-DEEC-4079-95EF-4A5E2923DF33}">
      <dsp:nvSpPr>
        <dsp:cNvPr id="0" name=""/>
        <dsp:cNvSpPr/>
      </dsp:nvSpPr>
      <dsp:spPr>
        <a:xfrm>
          <a:off x="2252725" y="2735188"/>
          <a:ext cx="1018652" cy="1018652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8A23D-A500-4EB5-A425-FF47684A247C}">
      <dsp:nvSpPr>
        <dsp:cNvPr id="0" name=""/>
        <dsp:cNvSpPr/>
      </dsp:nvSpPr>
      <dsp:spPr>
        <a:xfrm>
          <a:off x="2504317" y="2935220"/>
          <a:ext cx="584472" cy="58447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DD93E-F317-4EC6-8789-78F5E5187835}">
      <dsp:nvSpPr>
        <dsp:cNvPr id="0" name=""/>
        <dsp:cNvSpPr/>
      </dsp:nvSpPr>
      <dsp:spPr>
        <a:xfrm>
          <a:off x="1696796" y="4014304"/>
          <a:ext cx="2234021" cy="77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>
              <a:solidFill>
                <a:schemeClr val="bg1"/>
              </a:solidFill>
              <a:latin typeface="Gill Sans Nova" panose="020B0602020104020203" pitchFamily="34" charset="0"/>
            </a:rPr>
            <a:t>Post-Award Responsibilities</a:t>
          </a:r>
        </a:p>
      </dsp:txBody>
      <dsp:txXfrm>
        <a:off x="1696796" y="4014304"/>
        <a:ext cx="2234021" cy="774948"/>
      </dsp:txXfrm>
    </dsp:sp>
    <dsp:sp modelId="{1D2D0A85-4F3D-41D1-89D0-0F5439CA0A3A}">
      <dsp:nvSpPr>
        <dsp:cNvPr id="0" name=""/>
        <dsp:cNvSpPr/>
      </dsp:nvSpPr>
      <dsp:spPr>
        <a:xfrm>
          <a:off x="4738455" y="2761072"/>
          <a:ext cx="1018652" cy="101865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DA45FC-C5A9-4D5D-B1D8-331C969DE908}">
      <dsp:nvSpPr>
        <dsp:cNvPr id="0" name=""/>
        <dsp:cNvSpPr/>
      </dsp:nvSpPr>
      <dsp:spPr>
        <a:xfrm>
          <a:off x="5015945" y="3004041"/>
          <a:ext cx="584472" cy="58447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6985CE-64F2-4A52-8A7B-435C73FF9B0B}">
      <dsp:nvSpPr>
        <dsp:cNvPr id="0" name=""/>
        <dsp:cNvSpPr/>
      </dsp:nvSpPr>
      <dsp:spPr>
        <a:xfrm>
          <a:off x="4421457" y="4010747"/>
          <a:ext cx="1669921" cy="77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>
              <a:solidFill>
                <a:schemeClr val="bg1"/>
              </a:solidFill>
              <a:latin typeface="Gill Sans Nova" panose="020B0602020104020203" pitchFamily="34" charset="0"/>
            </a:rPr>
            <a:t>Conflict of Interest</a:t>
          </a:r>
        </a:p>
      </dsp:txBody>
      <dsp:txXfrm>
        <a:off x="4421457" y="4010747"/>
        <a:ext cx="1669921" cy="77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AE2B2-1E97-4181-B5B7-3964199C6A8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8696-EDDA-48E7-96F6-2556601D2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90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Worked in Non-Profit Sector writing grants. Trainings 15 minutes to 1 hour.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8696-EDDA-48E7-96F6-2556601D27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8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They if we had any questions.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8696-EDDA-48E7-96F6-2556601D27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50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decided to do trainings for every part of the process.</a:t>
            </a:r>
          </a:p>
          <a:p>
            <a:r>
              <a:rPr lang="en-US" dirty="0"/>
              <a:t>Sharing all the relevant knowledge and explaining why.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8696-EDDA-48E7-96F6-2556601D27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78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2-3 hours in-person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8696-EDDA-48E7-96F6-2556601D27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33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Pre-Application</a:t>
            </a:r>
          </a:p>
          <a:p>
            <a:r>
              <a:rPr lang="en-US" dirty="0"/>
              <a:t>Timeline</a:t>
            </a:r>
          </a:p>
          <a:p>
            <a:r>
              <a:rPr lang="en-US" dirty="0"/>
              <a:t>Understand Grant Requirements/Eligibility</a:t>
            </a:r>
          </a:p>
          <a:p>
            <a:r>
              <a:rPr lang="en-US" dirty="0"/>
              <a:t>Eligible Activities Matrix Codes</a:t>
            </a:r>
          </a:p>
          <a:p>
            <a:r>
              <a:rPr lang="en-US" dirty="0"/>
              <a:t>The purpose for collecting information?</a:t>
            </a:r>
          </a:p>
          <a:p>
            <a:r>
              <a:rPr lang="en-US" dirty="0"/>
              <a:t>Application sections/questions/documents</a:t>
            </a:r>
          </a:p>
          <a:p>
            <a:r>
              <a:rPr lang="en-US" dirty="0"/>
              <a:t>Scoring criteria</a:t>
            </a:r>
          </a:p>
          <a:p>
            <a:r>
              <a:rPr lang="en-US" dirty="0"/>
              <a:t>Funding limits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Save everyone’s time—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8696-EDDA-48E7-96F6-2556601D27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47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Documentation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Matrix Codes</a:t>
            </a:r>
          </a:p>
          <a:p>
            <a:r>
              <a:rPr lang="en-US" dirty="0"/>
              <a:t>Beneficiaries' eligibility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8696-EDDA-48E7-96F6-2556601D27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84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Documentation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8696-EDDA-48E7-96F6-2556601D27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91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Stay off the front page of newspaper</a:t>
            </a:r>
          </a:p>
          <a:p>
            <a:r>
              <a:rPr lang="en-US" dirty="0"/>
              <a:t>Stay out of jail</a:t>
            </a:r>
          </a:p>
          <a:p>
            <a:r>
              <a:rPr lang="en-US" dirty="0"/>
              <a:t>Not pay money 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8696-EDDA-48E7-96F6-2556601D27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56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612B-E66C-484A-8FE7-CA264E5F3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4BA4E-E19F-4D7F-A547-4603D0FD3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36276-A4E0-4D42-A8FB-DD3EF132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4366F-D537-4AFA-99CF-A4521B67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ECE89-B444-4AD2-A513-3F4D5153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4CE1F-8761-4F99-A9C4-7D91BC7E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8AB41-1B49-4D43-BF3A-6AC15AEE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A9EE2-EFB0-4544-AAB3-7626C807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ACD85-263D-41C1-B760-ABC1C7A7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C5FCC-449C-4B86-9957-9E8F1EA0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5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DA055-6B4F-407A-A67D-6F433CC62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9386A-AB90-4626-A95C-F2FCC8074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E060D-10D2-459B-8B25-D6099815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FE1A7-8401-4926-8F9A-153945E5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E818A-EAD5-4E63-B9D6-488695A6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930D-8B5A-449D-B869-B99103FC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FB80E-5830-4AF6-99D9-B2E960EE8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4A402-31DB-4AD5-88A6-6F5A8013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B872E-EA09-4B30-AE6B-F20152599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F546-7600-42A7-B4DC-6549892A8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1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7FB1-B899-4D6D-9C9F-962C2C3E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5B30C-C1A8-4A4C-9457-4E13AD4C7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9E128-62DF-473F-817D-09BE0745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C21B-789C-4AB5-B0B1-41E0E154B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1694D-82C5-4C7D-9181-CAD162B9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8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3F65B-3A9A-4837-8354-4C3E05FA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F457-6699-4420-8520-C30AF7A56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656A9-7891-4151-AE68-2C838ABB5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34520-3D8D-4AB7-AB72-AA9DB650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3446B-29E8-42CE-B750-768CAA0E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B89F1-E1DD-45ED-A5C4-6631ECEE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8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FD72F-CA1D-47EB-A476-2672E86F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90631-0A73-44AE-B3AE-3850B5053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A83FF-4780-4A7A-9234-F181C7E2B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FA14EF-660D-4804-B053-D50FE5441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F0239-B225-4825-B190-39B2B5E52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74879A-786A-4C82-A11B-D667C35B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31B80-094D-4B20-AABC-F1548A161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B8878-2C6E-4A69-8A95-564C436F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2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5976-3706-430B-BE5E-8AEFDC069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AE71F-D17A-441E-B3E8-99691253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0E3D-D7F3-45CB-BC0A-F10A08E6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B2AF9-1B01-4F8E-8D91-D8F290B2B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5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C1A85C-7675-4210-A7D5-AE5EAEDD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24DC2C-D2B2-4A1B-A272-B38787E9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D0E2B-DCBB-4432-AC5E-EA7D17BB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8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1E81-C622-4F3D-BE76-F67FA601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A3E4A-D5B6-4218-9E21-939F2C96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02A93-BB92-4E51-9100-E353401F7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D7DBC-8CBF-4A4E-ACBD-59F85475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56148-9B53-41F9-928C-7495BC5B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0AFCE-5BFF-4260-9142-EBE47053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4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D292-65C5-4785-A1FC-A3A174844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C3D54-003B-4DAB-BAD8-886760ED3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99142-7919-44EC-BEC6-A911324F7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46FC-E1C2-4A0F-BB4A-28A8528B7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B3156-50C4-4D29-9EF7-1626DE1C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74DE9-6FB8-4FE1-BAFA-E3999B44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7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D1034E-7A8B-4076-9A56-8F62BFBD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64AEF-1368-47F2-9008-E7B7D92AC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51325-38C7-4783-B2D8-B1FB98575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0238F-14B5-47B2-A12A-8DCE11FFDCD5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A2F51-0E35-4374-8197-D7DBA968B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F8B13-6E33-43F9-A64D-45A14DBDE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eggy.calda@wvc-ut.gov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Public Service Grants</a:t>
            </a:r>
            <a:b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Best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June 12, 2025</a:t>
            </a:r>
          </a:p>
        </p:txBody>
      </p:sp>
    </p:spTree>
    <p:extLst>
      <p:ext uri="{BB962C8B-B14F-4D97-AF65-F5344CB8AC3E}">
        <p14:creationId xmlns:p14="http://schemas.microsoft.com/office/powerpoint/2010/main" val="2920521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457A99-DB75-2A9C-BC64-C5630C88E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C53C6-D939-B021-4BFF-193A6C9BC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3534" y="2018580"/>
            <a:ext cx="4911304" cy="252754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MONITORING </a:t>
            </a:r>
            <a:b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PROCESS</a:t>
            </a:r>
            <a:b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endParaRPr lang="en-US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7E3F17A2-2C6C-1CD8-04CA-3FE21E5C1B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154827"/>
              </p:ext>
            </p:extLst>
          </p:nvPr>
        </p:nvGraphicFramePr>
        <p:xfrm>
          <a:off x="681593" y="558478"/>
          <a:ext cx="6290226" cy="544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32800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407C3E-3EFD-2459-B10F-3A9959A75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D8041-C41C-F3CA-047E-CCE6DBA10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7102" y="1846053"/>
            <a:ext cx="5411638" cy="197446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SUBRECIPIENT</a:t>
            </a:r>
            <a:b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AGREEMENT</a:t>
            </a:r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E46E7EC1-05AC-F5A1-40D2-37A1BF33E6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7657528"/>
              </p:ext>
            </p:extLst>
          </p:nvPr>
        </p:nvGraphicFramePr>
        <p:xfrm>
          <a:off x="227114" y="885295"/>
          <a:ext cx="6403994" cy="5087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6646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4A43F4-59BC-D6C5-BB70-76D5751B0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612526B-E96D-31F1-2427-2CCED4DF2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85" y="3643682"/>
            <a:ext cx="6425242" cy="2857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Peggy Calda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Peggy.calda@wvc-ut.gov</a:t>
            </a: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801-963-3280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West Valley City, UT</a:t>
            </a:r>
          </a:p>
        </p:txBody>
      </p:sp>
      <p:pic>
        <p:nvPicPr>
          <p:cNvPr id="1026" name="Picture 2" descr="Career Corner: Job Interview Questions To Answer And Ask -">
            <a:extLst>
              <a:ext uri="{FF2B5EF4-FFF2-40B4-BE49-F238E27FC236}">
                <a16:creationId xmlns:a16="http://schemas.microsoft.com/office/drawing/2014/main" id="{539EBDDE-3DDB-65EF-703D-DC9DAE4C7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632" y="356818"/>
            <a:ext cx="6766704" cy="3383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771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CC7884-3339-63A8-0EBB-172C6DB38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16DD18D-3499-7390-40F0-FA4F0DF247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  <p:pic>
        <p:nvPicPr>
          <p:cNvPr id="4" name="Picture 2" descr="Socrates quote: You don't know what you don't know.">
            <a:extLst>
              <a:ext uri="{FF2B5EF4-FFF2-40B4-BE49-F238E27FC236}">
                <a16:creationId xmlns:a16="http://schemas.microsoft.com/office/drawing/2014/main" id="{6699A64F-B5AB-864A-C76B-E72B2DB28A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87" y="341434"/>
            <a:ext cx="10902359" cy="513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31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A4C98B-7217-4622-BF27-C0B0C02FF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4F2CD2-3E82-828B-106A-BD08846C0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649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If </a:t>
            </a:r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</a:rPr>
              <a:t>you </a:t>
            </a:r>
            <a:r>
              <a:rPr lang="en-US" sz="72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don't know what you don't know, how can you know</a:t>
            </a:r>
            <a:r>
              <a:rPr lang="en-US" sz="72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? 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75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5EA5DF-42AB-C60E-1DF7-2628CB442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C8A558B5-FE13-774F-DC31-D6970D9658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164696"/>
              </p:ext>
            </p:extLst>
          </p:nvPr>
        </p:nvGraphicFramePr>
        <p:xfrm>
          <a:off x="585906" y="705127"/>
          <a:ext cx="6290226" cy="544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DD7E267-0752-EC20-E389-685C4B221180}"/>
              </a:ext>
            </a:extLst>
          </p:cNvPr>
          <p:cNvSpPr txBox="1"/>
          <p:nvPr/>
        </p:nvSpPr>
        <p:spPr>
          <a:xfrm>
            <a:off x="7798279" y="2187923"/>
            <a:ext cx="38078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Gill Sans Nova" panose="020B0602020104020203" pitchFamily="34" charset="0"/>
              </a:rPr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818503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293943-9E0D-5141-7808-A27CC093B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F7DB-0E55-4899-08DF-0373B89BE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143"/>
            <a:ext cx="9144000" cy="1552755"/>
          </a:xfrm>
        </p:spPr>
        <p:txBody>
          <a:bodyPr>
            <a:normAutofit fontScale="90000"/>
          </a:bodyPr>
          <a:lstStyle/>
          <a:p>
            <a:br>
              <a:rPr lang="en-US" sz="72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br>
              <a:rPr lang="en-US" sz="72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br>
              <a:rPr lang="en-US" sz="72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br>
              <a:rPr lang="en-US" sz="72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br>
              <a:rPr lang="en-US" sz="72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br>
              <a:rPr lang="en-US" sz="72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b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endParaRPr lang="en-US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pic>
        <p:nvPicPr>
          <p:cNvPr id="4" name="Picture 2" descr="Person Asking Why Stock Photos, Images and Backgrounds for Free Download">
            <a:extLst>
              <a:ext uri="{FF2B5EF4-FFF2-40B4-BE49-F238E27FC236}">
                <a16:creationId xmlns:a16="http://schemas.microsoft.com/office/drawing/2014/main" id="{F5BD2554-3E32-C9DE-555A-B6AA6AB09E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672" y="1940550"/>
            <a:ext cx="6536054" cy="4570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6C78EA9-B0D6-B63F-26A8-2B9E75F1BEBD}"/>
              </a:ext>
            </a:extLst>
          </p:cNvPr>
          <p:cNvSpPr txBox="1"/>
          <p:nvPr/>
        </p:nvSpPr>
        <p:spPr>
          <a:xfrm>
            <a:off x="3165894" y="483079"/>
            <a:ext cx="6323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Gill Sans MT" panose="020B0502020104020203" pitchFamily="34" charset="0"/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47905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5FE070-2AF1-A7B2-34FF-A533D024A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7C213AE-1CCF-4E8F-4B82-41DFF32228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8087527"/>
              </p:ext>
            </p:extLst>
          </p:nvPr>
        </p:nvGraphicFramePr>
        <p:xfrm>
          <a:off x="685800" y="1975104"/>
          <a:ext cx="10820400" cy="4581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177D9F0-3F5A-4280-A09D-C557E22455CB}"/>
              </a:ext>
            </a:extLst>
          </p:cNvPr>
          <p:cNvSpPr txBox="1"/>
          <p:nvPr/>
        </p:nvSpPr>
        <p:spPr>
          <a:xfrm>
            <a:off x="1224951" y="526211"/>
            <a:ext cx="9773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Gill Sans MT" panose="020B0502020104020203" pitchFamily="34" charset="0"/>
              </a:rPr>
              <a:t>PROGRAM MANAGEMENT</a:t>
            </a:r>
          </a:p>
        </p:txBody>
      </p:sp>
    </p:spTree>
    <p:extLst>
      <p:ext uri="{BB962C8B-B14F-4D97-AF65-F5344CB8AC3E}">
        <p14:creationId xmlns:p14="http://schemas.microsoft.com/office/powerpoint/2010/main" val="290557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AEBDAE-3147-D29E-7E76-1CD813B94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peaking English">
            <a:extLst>
              <a:ext uri="{FF2B5EF4-FFF2-40B4-BE49-F238E27FC236}">
                <a16:creationId xmlns:a16="http://schemas.microsoft.com/office/drawing/2014/main" id="{F5ADB394-47ED-72CF-E666-1040FFB93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922" y="246198"/>
            <a:ext cx="7994156" cy="534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ED08053-6AE3-96B1-0C7B-BC34EBCA6461}"/>
              </a:ext>
            </a:extLst>
          </p:cNvPr>
          <p:cNvSpPr txBox="1"/>
          <p:nvPr/>
        </p:nvSpPr>
        <p:spPr>
          <a:xfrm>
            <a:off x="2011392" y="5727939"/>
            <a:ext cx="84625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Gill Sans MT" panose="020B0502020104020203" pitchFamily="34" charset="0"/>
              </a:rPr>
              <a:t>I’m sorry, but are you speaking English?</a:t>
            </a:r>
          </a:p>
        </p:txBody>
      </p:sp>
    </p:spTree>
    <p:extLst>
      <p:ext uri="{BB962C8B-B14F-4D97-AF65-F5344CB8AC3E}">
        <p14:creationId xmlns:p14="http://schemas.microsoft.com/office/powerpoint/2010/main" val="1155429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C2AA17-81B3-D3CA-48D9-31DB2E7B1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53C7-A5FD-9BC9-B23D-CF014B0D7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886" y="964525"/>
            <a:ext cx="10524227" cy="101698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FINANCIAL MANAGEMENT</a:t>
            </a:r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197EE87F-CF50-DAD6-F98B-16A2733520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404604"/>
              </p:ext>
            </p:extLst>
          </p:nvPr>
        </p:nvGraphicFramePr>
        <p:xfrm>
          <a:off x="685799" y="1981512"/>
          <a:ext cx="10820400" cy="3530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3024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1F14A7-1A11-34A5-2C5C-4B6AB7A6B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5 Whys Cartoons and Comics - funny pictures from CartoonStock">
            <a:extLst>
              <a:ext uri="{FF2B5EF4-FFF2-40B4-BE49-F238E27FC236}">
                <a16:creationId xmlns:a16="http://schemas.microsoft.com/office/drawing/2014/main" id="{21071C8F-A29F-A04D-3953-0C75831A4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142" y="534814"/>
            <a:ext cx="6144768" cy="578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211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276</Words>
  <Application>Microsoft Office PowerPoint</Application>
  <PresentationFormat>Widescreen</PresentationFormat>
  <Paragraphs>84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Gill Sans MT</vt:lpstr>
      <vt:lpstr>Gill Sans Nova</vt:lpstr>
      <vt:lpstr>Roboto</vt:lpstr>
      <vt:lpstr>Office Theme</vt:lpstr>
      <vt:lpstr>Public Service Grants Best Practices</vt:lpstr>
      <vt:lpstr>PowerPoint Presentation</vt:lpstr>
      <vt:lpstr>If you don't know what you don't know, how can you know? </vt:lpstr>
      <vt:lpstr>PowerPoint Presentation</vt:lpstr>
      <vt:lpstr>       </vt:lpstr>
      <vt:lpstr>PowerPoint Presentation</vt:lpstr>
      <vt:lpstr>PowerPoint Presentation</vt:lpstr>
      <vt:lpstr>FINANCIAL MANAGEMENT</vt:lpstr>
      <vt:lpstr>PowerPoint Presentation</vt:lpstr>
      <vt:lpstr>MONITORING  PROCESS </vt:lpstr>
      <vt:lpstr>SUBRECIPIENT AGREEMENT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NCDA PowerPoint Template</dc:title>
  <dc:creator>MELISSA HORR</dc:creator>
  <cp:lastModifiedBy>Peggy Calda</cp:lastModifiedBy>
  <cp:revision>30</cp:revision>
  <dcterms:created xsi:type="dcterms:W3CDTF">2022-02-23T18:33:08Z</dcterms:created>
  <dcterms:modified xsi:type="dcterms:W3CDTF">2025-05-28T22:40:58Z</dcterms:modified>
</cp:coreProperties>
</file>